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1324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D6384-8702-4988-9667-010CB81B532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EF086-2973-430D-AC4F-236741493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3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4E4F8-8EDD-442B-A12D-348DDA574E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2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8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70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58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85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61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6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68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86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97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29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53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E7189-DF46-439B-A255-57624ED898C9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32F-3848-4730-B2DF-25EAB00A68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20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s://pxhere.com/en/photo/915272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_20230510_1280_7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4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33"/>
    </mc:Choice>
    <mc:Fallback>
      <p:transition spd="slow" advTm="5453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0" objId="4"/>
        <p14:stopEvt time="50097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9A9E-046D-49FC-9B37-03DC792D6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0470C-963E-4740-9E58-2D478ADF5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92F18-BB8C-404B-9860-385C92AA40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0682" y="-28844"/>
            <a:ext cx="7423397" cy="691568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5600A51-EA2A-47F6-9B2A-9716FBEE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alphaModFix amt="75000"/>
          </a:blip>
          <a:srcRect/>
          <a:stretch>
            <a:fillRect/>
          </a:stretch>
        </p:blipFill>
        <p:spPr bwMode="auto">
          <a:xfrm rot="20810614" flipH="1">
            <a:off x="2886839" y="4760785"/>
            <a:ext cx="1559610" cy="118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21" name="Picture 35" descr="E1s">
            <a:extLst>
              <a:ext uri="{FF2B5EF4-FFF2-40B4-BE49-F238E27FC236}">
                <a16:creationId xmlns:a16="http://schemas.microsoft.com/office/drawing/2014/main" id="{61A23923-F61D-4F98-BD04-1EE246AEA8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373">
            <a:off x="8130539" y="5049215"/>
            <a:ext cx="876378" cy="605317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52DCC2-6E2F-480E-BD2E-6F19BB862BDE}"/>
              </a:ext>
            </a:extLst>
          </p:cNvPr>
          <p:cNvSpPr/>
          <p:nvPr/>
        </p:nvSpPr>
        <p:spPr>
          <a:xfrm rot="1786930">
            <a:off x="8192417" y="4316001"/>
            <a:ext cx="1552842" cy="65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SzPct val="80000"/>
            </a:pPr>
            <a:r>
              <a:rPr lang="en-US" altLang="ja-JP" sz="1600" dirty="0">
                <a:solidFill>
                  <a:schemeClr val="bg1"/>
                </a:solidFill>
                <a:latin typeface="Arial" charset="0"/>
                <a:cs typeface="Arial" charset="0"/>
              </a:rPr>
              <a:t>On Chip Color Filters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C4AD53-007E-4D43-ADEC-C39DFA79E8B3}"/>
              </a:ext>
            </a:extLst>
          </p:cNvPr>
          <p:cNvSpPr/>
          <p:nvPr/>
        </p:nvSpPr>
        <p:spPr>
          <a:xfrm rot="21021188">
            <a:off x="2712985" y="4459693"/>
            <a:ext cx="1313180" cy="360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SzPct val="80000"/>
            </a:pPr>
            <a:r>
              <a:rPr lang="en-US" altLang="ja-JP" sz="1600" dirty="0">
                <a:solidFill>
                  <a:schemeClr val="bg1"/>
                </a:solidFill>
                <a:latin typeface="Arial" charset="0"/>
                <a:cs typeface="Arial" charset="0"/>
              </a:rPr>
              <a:t>Photomasks</a:t>
            </a:r>
            <a:endParaRPr lang="ja-JP" alt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D3C186-AB21-41D1-9497-2B9FFAC2B5C8}"/>
              </a:ext>
            </a:extLst>
          </p:cNvPr>
          <p:cNvSpPr/>
          <p:nvPr/>
        </p:nvSpPr>
        <p:spPr>
          <a:xfrm>
            <a:off x="2347923" y="804"/>
            <a:ext cx="8082501" cy="1768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SzPct val="80000"/>
            </a:pPr>
            <a:r>
              <a:rPr lang="en-US" altLang="ja-JP" sz="2800" dirty="0">
                <a:solidFill>
                  <a:schemeClr val="bg1"/>
                </a:solidFill>
                <a:latin typeface="Arial" charset="0"/>
                <a:cs typeface="Arial" charset="0"/>
              </a:rPr>
              <a:t>Enabling</a:t>
            </a:r>
          </a:p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SzPct val="80000"/>
            </a:pPr>
            <a:r>
              <a:rPr lang="en-US" altLang="ja-JP" sz="2800" dirty="0">
                <a:solidFill>
                  <a:schemeClr val="bg1"/>
                </a:solidFill>
                <a:latin typeface="Arial" charset="0"/>
                <a:cs typeface="Arial" charset="0"/>
              </a:rPr>
              <a:t> 			PHOTONICS</a:t>
            </a:r>
            <a:endParaRPr lang="en-US" altLang="ja-JP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SzPct val="80000"/>
            </a:pPr>
            <a:r>
              <a:rPr lang="en-US" altLang="ja-JP" sz="2000" dirty="0">
                <a:solidFill>
                  <a:schemeClr val="bg1"/>
                </a:solidFill>
                <a:latin typeface="Arial" charset="0"/>
                <a:cs typeface="Arial" charset="0"/>
              </a:rPr>
              <a:t> 						</a:t>
            </a:r>
            <a:r>
              <a:rPr lang="en-US" altLang="ja-JP" sz="2800" dirty="0">
                <a:solidFill>
                  <a:schemeClr val="bg1"/>
                </a:solidFill>
                <a:latin typeface="Arial" charset="0"/>
                <a:cs typeface="Arial" charset="0"/>
              </a:rPr>
              <a:t>AR-VR-MR</a:t>
            </a:r>
            <a:endParaRPr lang="ja-JP" alt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62650C-1BDC-4EE5-B89D-1FB151504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543715"/>
            <a:ext cx="2895600" cy="365125"/>
          </a:xfrm>
        </p:spPr>
        <p:txBody>
          <a:bodyPr/>
          <a:lstStyle/>
          <a:p>
            <a:r>
              <a:rPr lang="en-US" dirty="0"/>
              <a:t>©TOPPAN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3D7E1-9261-40E6-A7E8-7494317C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DB5D2-E95A-49FF-B022-172BCD4F6D7C}" type="slidenum">
              <a:rPr lang="en-US" smtClean="0"/>
              <a:t>2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E08061-068D-4B51-AB49-EA513DCF6C0D}"/>
              </a:ext>
            </a:extLst>
          </p:cNvPr>
          <p:cNvSpPr/>
          <p:nvPr/>
        </p:nvSpPr>
        <p:spPr>
          <a:xfrm>
            <a:off x="4504681" y="1181058"/>
            <a:ext cx="1987622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SzPct val="80000"/>
            </a:pPr>
            <a:r>
              <a:rPr lang="en-US" altLang="ja-JP" sz="2800" dirty="0">
                <a:solidFill>
                  <a:schemeClr val="bg1"/>
                </a:solidFill>
                <a:latin typeface="Arial" charset="0"/>
                <a:cs typeface="Arial" charset="0"/>
              </a:rPr>
              <a:t>NIL Molds</a:t>
            </a:r>
            <a:endParaRPr lang="ja-JP" altLang="en-US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A620EB-B5DA-410E-931C-F5A0C65BFE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7911">
            <a:off x="4590261" y="3907998"/>
            <a:ext cx="3163396" cy="2567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CAAB8-C506-4E01-B0AC-14776A6E9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3861" y="1737424"/>
            <a:ext cx="3166726" cy="2263076"/>
          </a:xfrm>
          <a:prstGeom prst="rect">
            <a:avLst/>
          </a:prstGeom>
        </p:spPr>
      </p:pic>
      <p:pic>
        <p:nvPicPr>
          <p:cNvPr id="16" name="図 8" descr="ロゴ&#10;&#10;自動的に生成された説明">
            <a:extLst>
              <a:ext uri="{FF2B5EF4-FFF2-40B4-BE49-F238E27FC236}">
                <a16:creationId xmlns:a16="http://schemas.microsoft.com/office/drawing/2014/main" id="{D2DE2F93-5D3B-445B-BED7-4B3C79AFB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6" y="23991"/>
            <a:ext cx="3040115" cy="1387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50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8"/>
    </mc:Choice>
    <mc:Fallback>
      <p:transition spd="slow" advTm="2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4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8|4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Widescreen</PresentationFormat>
  <Paragraphs>9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テーマ</vt:lpstr>
      <vt:lpstr>PowerPoint Presentation</vt:lpstr>
      <vt:lpstr>PowerPoint Presentation</vt:lpstr>
    </vt:vector>
  </TitlesOfParts>
  <Company>TOPPAN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Saito at TPC</dc:creator>
  <cp:lastModifiedBy>Connolly, Brid</cp:lastModifiedBy>
  <cp:revision>4</cp:revision>
  <dcterms:created xsi:type="dcterms:W3CDTF">2023-05-10T04:12:49Z</dcterms:created>
  <dcterms:modified xsi:type="dcterms:W3CDTF">2023-05-10T08:55:35Z</dcterms:modified>
</cp:coreProperties>
</file>