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9" r:id="rId2"/>
  </p:sldMasterIdLst>
  <p:notesMasterIdLst>
    <p:notesMasterId r:id="rId12"/>
  </p:notesMasterIdLst>
  <p:sldIdLst>
    <p:sldId id="286" r:id="rId3"/>
    <p:sldId id="414" r:id="rId4"/>
    <p:sldId id="415" r:id="rId5"/>
    <p:sldId id="417" r:id="rId6"/>
    <p:sldId id="422" r:id="rId7"/>
    <p:sldId id="419" r:id="rId8"/>
    <p:sldId id="420" r:id="rId9"/>
    <p:sldId id="421" r:id="rId10"/>
    <p:sldId id="272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414" autoAdjust="0"/>
  </p:normalViewPr>
  <p:slideViewPr>
    <p:cSldViewPr snapToGrid="0" snapToObjects="1">
      <p:cViewPr varScale="1">
        <p:scale>
          <a:sx n="66" d="100"/>
          <a:sy n="66" d="100"/>
        </p:scale>
        <p:origin x="84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D:\02_Product_Laser%20system\&#31934;&#23494;&#28608;&#20809;&#20999;&#21106;&#26426;\&#38179;&#26495;&#26426;-&#28608;&#20809;&#26426;_&#21152;&#24037;&#25104;&#26412;&#23545;&#27604;&#20998;&#26512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2_Product_Laser%20system\&#31934;&#23494;&#28608;&#20809;&#20999;&#21106;&#26426;\PreciCut&#28608;&#20809;&#22120;&#20999;&#21106;&#33021;&#21147;&#23545;&#2760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1" i="0" u="none" strike="noStrike" baseline="0" dirty="0" smtClean="0">
                <a:effectLst/>
              </a:rPr>
              <a:t>Processing cost comparison  of each board 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'小轮廓-手动上下料'!$G$51</c:f>
              <c:strCache>
                <c:ptCount val="1"/>
                <c:pt idx="0">
                  <c:v>CNC milling machine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'小轮廓-手动上下料'!$F$52:$F$56</c:f>
              <c:strCache>
                <c:ptCount val="5"/>
                <c:pt idx="0">
                  <c:v>Depreciation of equipment</c:v>
                </c:pt>
                <c:pt idx="1">
                  <c:v>Electricity consumption</c:v>
                </c:pt>
                <c:pt idx="2">
                  <c:v>Labor cost</c:v>
                </c:pt>
                <c:pt idx="3">
                  <c:v>Consumable cost</c:v>
                </c:pt>
                <c:pt idx="4">
                  <c:v>Total cost</c:v>
                </c:pt>
              </c:strCache>
            </c:strRef>
          </c:cat>
          <c:val>
            <c:numRef>
              <c:f>'小轮廓-手动上下料'!$G$52:$G$56</c:f>
              <c:numCache>
                <c:formatCode>0.000</c:formatCode>
                <c:ptCount val="5"/>
                <c:pt idx="0" formatCode="0.00">
                  <c:v>0.94285714285714284</c:v>
                </c:pt>
                <c:pt idx="1">
                  <c:v>0.14699999999999999</c:v>
                </c:pt>
                <c:pt idx="2" formatCode="0.00">
                  <c:v>1.2571428571428571</c:v>
                </c:pt>
                <c:pt idx="3" formatCode="0.00">
                  <c:v>1</c:v>
                </c:pt>
                <c:pt idx="4" formatCode="0.00_ ">
                  <c:v>3.347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32-481B-9192-37006B6C0081}"/>
            </c:ext>
          </c:extLst>
        </c:ser>
        <c:ser>
          <c:idx val="1"/>
          <c:order val="1"/>
          <c:tx>
            <c:strRef>
              <c:f>'小轮廓-手动上下料'!$H$51</c:f>
              <c:strCache>
                <c:ptCount val="1"/>
                <c:pt idx="0">
                  <c:v>Laser Cutting machine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'小轮廓-手动上下料'!$F$52:$F$56</c:f>
              <c:strCache>
                <c:ptCount val="5"/>
                <c:pt idx="0">
                  <c:v>Depreciation of equipment</c:v>
                </c:pt>
                <c:pt idx="1">
                  <c:v>Electricity consumption</c:v>
                </c:pt>
                <c:pt idx="2">
                  <c:v>Labor cost</c:v>
                </c:pt>
                <c:pt idx="3">
                  <c:v>Consumable cost</c:v>
                </c:pt>
                <c:pt idx="4">
                  <c:v>Total cost</c:v>
                </c:pt>
              </c:strCache>
            </c:strRef>
          </c:cat>
          <c:val>
            <c:numRef>
              <c:f>'小轮廓-手动上下料'!$H$52:$H$56</c:f>
              <c:numCache>
                <c:formatCode>0.000</c:formatCode>
                <c:ptCount val="5"/>
                <c:pt idx="0" formatCode="0.00">
                  <c:v>1.2571428571428571</c:v>
                </c:pt>
                <c:pt idx="1">
                  <c:v>0.18724999999999997</c:v>
                </c:pt>
                <c:pt idx="2">
                  <c:v>0.67047619047619045</c:v>
                </c:pt>
                <c:pt idx="3" formatCode="0.0000">
                  <c:v>1.4285714285714285E-2</c:v>
                </c:pt>
                <c:pt idx="4" formatCode="0.00">
                  <c:v>2.1291547619047617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32-481B-9192-37006B6C0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1584784"/>
        <c:axId val="891588048"/>
      </c:barChart>
      <c:catAx>
        <c:axId val="89158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1588048"/>
        <c:crosses val="autoZero"/>
        <c:auto val="1"/>
        <c:lblAlgn val="ctr"/>
        <c:lblOffset val="100"/>
        <c:noMultiLvlLbl val="0"/>
      </c:catAx>
      <c:valAx>
        <c:axId val="89158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158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1500W CW Laser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Sheet1!$C$2:$D$2</c:f>
              <c:strCache>
                <c:ptCount val="2"/>
                <c:pt idx="0">
                  <c:v>1mm</c:v>
                </c:pt>
                <c:pt idx="1">
                  <c:v>2mm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18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43-4402-8396-260B683F5925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PreciCut M2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Sheet1!$C$2:$D$2</c:f>
              <c:strCache>
                <c:ptCount val="2"/>
                <c:pt idx="0">
                  <c:v>1mm</c:v>
                </c:pt>
                <c:pt idx="1">
                  <c:v>2mm</c:v>
                </c:pt>
              </c:strCache>
            </c:strRef>
          </c:cat>
          <c:val>
            <c:numRef>
              <c:f>Sheet1!$C$4:$D$4</c:f>
              <c:numCache>
                <c:formatCode>General</c:formatCode>
                <c:ptCount val="2"/>
                <c:pt idx="0">
                  <c:v>25</c:v>
                </c:pt>
                <c:pt idx="1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43-4402-8396-260B683F59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91592400"/>
        <c:axId val="891595120"/>
      </c:barChart>
      <c:catAx>
        <c:axId val="89159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Plate thickness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1595120"/>
        <c:crosses val="autoZero"/>
        <c:auto val="1"/>
        <c:lblAlgn val="ctr"/>
        <c:lblOffset val="100"/>
        <c:noMultiLvlLbl val="0"/>
      </c:catAx>
      <c:valAx>
        <c:axId val="89159512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Cutting speed (m/Min</a:t>
                </a:r>
                <a:r>
                  <a:rPr lang="en-US" altLang="zh-CN" dirty="0"/>
                  <a:t>)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crossAx val="89159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1391A3-2189-4378-A7E4-580161D9DB8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47AFEC6-6FBD-43A0-9034-8F3A7DA839F7}">
      <dgm:prSet phldrT="[文本]"/>
      <dgm:spPr/>
      <dgm:t>
        <a:bodyPr/>
        <a:lstStyle/>
        <a:p>
          <a:r>
            <a:rPr lang="en-US" altLang="zh-CN" dirty="0" smtClean="0"/>
            <a:t>What we can do for you? </a:t>
          </a:r>
          <a:endParaRPr lang="zh-CN" altLang="en-US" dirty="0"/>
        </a:p>
      </dgm:t>
    </dgm:pt>
    <dgm:pt modelId="{4AC23377-E29E-4DAA-8F0C-9D48A4A53087}" type="parTrans" cxnId="{BF49CE33-AEA3-40AF-B3DA-63C9126BEB6E}">
      <dgm:prSet/>
      <dgm:spPr/>
      <dgm:t>
        <a:bodyPr/>
        <a:lstStyle/>
        <a:p>
          <a:endParaRPr lang="zh-CN" altLang="en-US"/>
        </a:p>
      </dgm:t>
    </dgm:pt>
    <dgm:pt modelId="{0354181E-278E-4AEF-B5F3-53915AADE094}" type="sibTrans" cxnId="{BF49CE33-AEA3-40AF-B3DA-63C9126BEB6E}">
      <dgm:prSet/>
      <dgm:spPr/>
      <dgm:t>
        <a:bodyPr/>
        <a:lstStyle/>
        <a:p>
          <a:endParaRPr lang="zh-CN" altLang="en-US"/>
        </a:p>
      </dgm:t>
    </dgm:pt>
    <dgm:pt modelId="{1BE90C15-C69A-40C8-B9B4-933A7AD43AE6}">
      <dgm:prSet phldrT="[文本]"/>
      <dgm:spPr/>
      <dgm:t>
        <a:bodyPr/>
        <a:lstStyle/>
        <a:p>
          <a:r>
            <a:rPr lang="en-US" altLang="zh-CN" dirty="0" smtClean="0"/>
            <a:t>Standard and Customized fiber laser sources</a:t>
          </a:r>
          <a:endParaRPr lang="zh-CN" altLang="en-US" dirty="0"/>
        </a:p>
      </dgm:t>
    </dgm:pt>
    <dgm:pt modelId="{4572F4B7-240A-4DA0-9C73-B3B14E94C9A1}" type="parTrans" cxnId="{DAFB5C1C-8004-4D7A-863A-EC78776BD283}">
      <dgm:prSet/>
      <dgm:spPr/>
      <dgm:t>
        <a:bodyPr/>
        <a:lstStyle/>
        <a:p>
          <a:endParaRPr lang="zh-CN" altLang="en-US"/>
        </a:p>
      </dgm:t>
    </dgm:pt>
    <dgm:pt modelId="{9625EDEE-7C40-4921-A506-56E6E05A39D5}" type="sibTrans" cxnId="{DAFB5C1C-8004-4D7A-863A-EC78776BD283}">
      <dgm:prSet/>
      <dgm:spPr/>
      <dgm:t>
        <a:bodyPr/>
        <a:lstStyle/>
        <a:p>
          <a:endParaRPr lang="zh-CN" altLang="en-US"/>
        </a:p>
      </dgm:t>
    </dgm:pt>
    <dgm:pt modelId="{D96961A0-D38E-472E-8D7F-F3DDEAE0C893}">
      <dgm:prSet phldrT="[文本]"/>
      <dgm:spPr/>
      <dgm:t>
        <a:bodyPr/>
        <a:lstStyle/>
        <a:p>
          <a:r>
            <a:rPr lang="en-US" altLang="zh-CN" dirty="0" smtClean="0"/>
            <a:t>Marketing &amp; sales channel in China</a:t>
          </a:r>
          <a:endParaRPr lang="zh-CN" altLang="en-US" dirty="0"/>
        </a:p>
      </dgm:t>
    </dgm:pt>
    <dgm:pt modelId="{34125E93-F0AB-4D77-BD97-CF32BC8B71FD}" type="parTrans" cxnId="{C8BBB734-214A-4E40-9AE9-3C4CD3AC151B}">
      <dgm:prSet/>
      <dgm:spPr/>
      <dgm:t>
        <a:bodyPr/>
        <a:lstStyle/>
        <a:p>
          <a:endParaRPr lang="zh-CN" altLang="en-US"/>
        </a:p>
      </dgm:t>
    </dgm:pt>
    <dgm:pt modelId="{3987CFFC-9248-480A-A486-D46EDBE56697}" type="sibTrans" cxnId="{C8BBB734-214A-4E40-9AE9-3C4CD3AC151B}">
      <dgm:prSet/>
      <dgm:spPr/>
      <dgm:t>
        <a:bodyPr/>
        <a:lstStyle/>
        <a:p>
          <a:endParaRPr lang="zh-CN" altLang="en-US"/>
        </a:p>
      </dgm:t>
    </dgm:pt>
    <dgm:pt modelId="{21388EA9-CD63-4BE2-B5F8-323F2F6C2154}">
      <dgm:prSet phldrT="[文本]"/>
      <dgm:spPr/>
      <dgm:t>
        <a:bodyPr/>
        <a:lstStyle/>
        <a:p>
          <a:r>
            <a:rPr lang="en-US" altLang="zh-CN" dirty="0" smtClean="0"/>
            <a:t>Connection to laser and laser processing community in China</a:t>
          </a:r>
          <a:endParaRPr lang="zh-CN" altLang="en-US" dirty="0"/>
        </a:p>
      </dgm:t>
    </dgm:pt>
    <dgm:pt modelId="{7CF4CC6A-563F-4B58-8DE6-253887A72983}" type="parTrans" cxnId="{D3B51876-8532-4AD3-A0E5-7ADED07DFD7C}">
      <dgm:prSet/>
      <dgm:spPr/>
      <dgm:t>
        <a:bodyPr/>
        <a:lstStyle/>
        <a:p>
          <a:endParaRPr lang="zh-CN" altLang="en-US"/>
        </a:p>
      </dgm:t>
    </dgm:pt>
    <dgm:pt modelId="{5EEF3DE5-1BEC-4365-855B-6E7539337CD7}" type="sibTrans" cxnId="{D3B51876-8532-4AD3-A0E5-7ADED07DFD7C}">
      <dgm:prSet/>
      <dgm:spPr/>
      <dgm:t>
        <a:bodyPr/>
        <a:lstStyle/>
        <a:p>
          <a:endParaRPr lang="zh-CN" altLang="en-US"/>
        </a:p>
      </dgm:t>
    </dgm:pt>
    <dgm:pt modelId="{3E7A107B-0C1A-4668-803D-C14141E3EE9D}">
      <dgm:prSet phldrT="[文本]"/>
      <dgm:spPr/>
      <dgm:t>
        <a:bodyPr/>
        <a:lstStyle/>
        <a:p>
          <a:r>
            <a:rPr lang="en-US" altLang="zh-CN" dirty="0" smtClean="0"/>
            <a:t>What you can do for us?</a:t>
          </a:r>
          <a:endParaRPr lang="zh-CN" altLang="en-US" dirty="0"/>
        </a:p>
      </dgm:t>
    </dgm:pt>
    <dgm:pt modelId="{86C12EAC-4EB3-4851-A276-C8798FC02443}" type="parTrans" cxnId="{72AD5458-C019-4E85-8256-E93BF5C9F736}">
      <dgm:prSet/>
      <dgm:spPr/>
      <dgm:t>
        <a:bodyPr/>
        <a:lstStyle/>
        <a:p>
          <a:endParaRPr lang="zh-CN" altLang="en-US"/>
        </a:p>
      </dgm:t>
    </dgm:pt>
    <dgm:pt modelId="{C84E1409-3BCA-4590-B523-4A00AC5AAA91}" type="sibTrans" cxnId="{72AD5458-C019-4E85-8256-E93BF5C9F736}">
      <dgm:prSet/>
      <dgm:spPr/>
      <dgm:t>
        <a:bodyPr/>
        <a:lstStyle/>
        <a:p>
          <a:endParaRPr lang="zh-CN" altLang="en-US"/>
        </a:p>
      </dgm:t>
    </dgm:pt>
    <dgm:pt modelId="{B7DA41AA-469D-435F-9F8E-B9139FE0AF51}">
      <dgm:prSet phldrT="[文本]"/>
      <dgm:spPr/>
      <dgm:t>
        <a:bodyPr/>
        <a:lstStyle/>
        <a:p>
          <a:r>
            <a:rPr lang="en-US" altLang="zh-CN" dirty="0" smtClean="0"/>
            <a:t>Sales representatives in Europe</a:t>
          </a:r>
          <a:endParaRPr lang="zh-CN" altLang="en-US" dirty="0"/>
        </a:p>
      </dgm:t>
    </dgm:pt>
    <dgm:pt modelId="{D4758485-71DC-43C6-9C89-5A984A4EC10F}" type="parTrans" cxnId="{ADE8A5DF-AEFA-4369-8686-11510EC6C15A}">
      <dgm:prSet/>
      <dgm:spPr/>
      <dgm:t>
        <a:bodyPr/>
        <a:lstStyle/>
        <a:p>
          <a:endParaRPr lang="zh-CN" altLang="en-US"/>
        </a:p>
      </dgm:t>
    </dgm:pt>
    <dgm:pt modelId="{7AC14927-4F5B-4907-8463-934BFEE5000B}" type="sibTrans" cxnId="{ADE8A5DF-AEFA-4369-8686-11510EC6C15A}">
      <dgm:prSet/>
      <dgm:spPr/>
      <dgm:t>
        <a:bodyPr/>
        <a:lstStyle/>
        <a:p>
          <a:endParaRPr lang="zh-CN" altLang="en-US"/>
        </a:p>
      </dgm:t>
    </dgm:pt>
    <dgm:pt modelId="{88756DB0-E4EC-4698-95F0-F30EB7BE8788}">
      <dgm:prSet phldrT="[文本]"/>
      <dgm:spPr/>
      <dgm:t>
        <a:bodyPr/>
        <a:lstStyle/>
        <a:p>
          <a:r>
            <a:rPr lang="en-US" altLang="zh-CN" dirty="0" smtClean="0"/>
            <a:t>Joint application work addressing business opportunities in Europe &amp; China</a:t>
          </a:r>
          <a:endParaRPr lang="zh-CN" altLang="en-US" dirty="0"/>
        </a:p>
      </dgm:t>
    </dgm:pt>
    <dgm:pt modelId="{F4951C63-4659-4EA7-8784-8022CD6051D8}" type="parTrans" cxnId="{03459038-DC40-41AC-B7BB-857053A3B77A}">
      <dgm:prSet/>
      <dgm:spPr/>
      <dgm:t>
        <a:bodyPr/>
        <a:lstStyle/>
        <a:p>
          <a:endParaRPr lang="zh-CN" altLang="en-US"/>
        </a:p>
      </dgm:t>
    </dgm:pt>
    <dgm:pt modelId="{F2BCA69A-1A59-4365-AFC9-E0267A1BD662}" type="sibTrans" cxnId="{03459038-DC40-41AC-B7BB-857053A3B77A}">
      <dgm:prSet/>
      <dgm:spPr/>
      <dgm:t>
        <a:bodyPr/>
        <a:lstStyle/>
        <a:p>
          <a:endParaRPr lang="zh-CN" altLang="en-US"/>
        </a:p>
      </dgm:t>
    </dgm:pt>
    <dgm:pt modelId="{670238E5-6041-4D84-9B48-4A64669060C0}">
      <dgm:prSet phldrT="[文本]"/>
      <dgm:spPr/>
      <dgm:t>
        <a:bodyPr/>
        <a:lstStyle/>
        <a:p>
          <a:r>
            <a:rPr lang="en-US" altLang="zh-CN" dirty="0" smtClean="0"/>
            <a:t>Specialty fibers,  beam shaping optics etc.</a:t>
          </a:r>
          <a:endParaRPr lang="zh-CN" altLang="en-US" dirty="0"/>
        </a:p>
      </dgm:t>
    </dgm:pt>
    <dgm:pt modelId="{CFF0F0E2-01D7-43AC-81D7-A066C17C87F9}" type="parTrans" cxnId="{BE482C40-2D7C-4D96-86BD-B04DB3AF861D}">
      <dgm:prSet/>
      <dgm:spPr/>
      <dgm:t>
        <a:bodyPr/>
        <a:lstStyle/>
        <a:p>
          <a:endParaRPr lang="zh-CN" altLang="en-US"/>
        </a:p>
      </dgm:t>
    </dgm:pt>
    <dgm:pt modelId="{99A836F3-34FE-478E-81A5-D88C1BA097CD}" type="sibTrans" cxnId="{BE482C40-2D7C-4D96-86BD-B04DB3AF861D}">
      <dgm:prSet/>
      <dgm:spPr/>
      <dgm:t>
        <a:bodyPr/>
        <a:lstStyle/>
        <a:p>
          <a:endParaRPr lang="zh-CN" altLang="en-US"/>
        </a:p>
      </dgm:t>
    </dgm:pt>
    <dgm:pt modelId="{9C0A49FA-7C74-45D2-8694-D6AF25992B1F}" type="pres">
      <dgm:prSet presAssocID="{FD1391A3-2189-4378-A7E4-580161D9DB84}" presName="layout" presStyleCnt="0">
        <dgm:presLayoutVars>
          <dgm:chMax/>
          <dgm:chPref/>
          <dgm:dir/>
          <dgm:resizeHandles/>
        </dgm:presLayoutVars>
      </dgm:prSet>
      <dgm:spPr/>
    </dgm:pt>
    <dgm:pt modelId="{7754E5AE-6BD0-4410-97B6-161CD219B74A}" type="pres">
      <dgm:prSet presAssocID="{F47AFEC6-6FBD-43A0-9034-8F3A7DA839F7}" presName="root" presStyleCnt="0">
        <dgm:presLayoutVars>
          <dgm:chMax/>
          <dgm:chPref/>
        </dgm:presLayoutVars>
      </dgm:prSet>
      <dgm:spPr/>
    </dgm:pt>
    <dgm:pt modelId="{8ABD069B-A493-425A-A404-2FD7C36A2DF7}" type="pres">
      <dgm:prSet presAssocID="{F47AFEC6-6FBD-43A0-9034-8F3A7DA839F7}" presName="rootComposite" presStyleCnt="0">
        <dgm:presLayoutVars/>
      </dgm:prSet>
      <dgm:spPr/>
    </dgm:pt>
    <dgm:pt modelId="{09463220-D4F8-44E8-BDFF-A0F398A4C8B5}" type="pres">
      <dgm:prSet presAssocID="{F47AFEC6-6FBD-43A0-9034-8F3A7DA839F7}" presName="ParentAccent" presStyleLbl="alignNode1" presStyleIdx="0" presStyleCnt="2"/>
      <dgm:spPr/>
    </dgm:pt>
    <dgm:pt modelId="{A8FD94E6-E1E0-4AF2-B858-287549965890}" type="pres">
      <dgm:prSet presAssocID="{F47AFEC6-6FBD-43A0-9034-8F3A7DA839F7}" presName="ParentSmallAccent" presStyleLbl="fgAcc1" presStyleIdx="0" presStyleCnt="2"/>
      <dgm:spPr/>
    </dgm:pt>
    <dgm:pt modelId="{CC7682CA-23BA-4C45-B7D0-28F833CD14EF}" type="pres">
      <dgm:prSet presAssocID="{F47AFEC6-6FBD-43A0-9034-8F3A7DA839F7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E1F3D985-FF12-4B8B-A5B3-7ED0E0325ACF}" type="pres">
      <dgm:prSet presAssocID="{F47AFEC6-6FBD-43A0-9034-8F3A7DA839F7}" presName="childShape" presStyleCnt="0">
        <dgm:presLayoutVars>
          <dgm:chMax val="0"/>
          <dgm:chPref val="0"/>
        </dgm:presLayoutVars>
      </dgm:prSet>
      <dgm:spPr/>
    </dgm:pt>
    <dgm:pt modelId="{7F119B54-6794-4814-9D37-AABAC3D3CA3B}" type="pres">
      <dgm:prSet presAssocID="{1BE90C15-C69A-40C8-B9B4-933A7AD43AE6}" presName="childComposite" presStyleCnt="0">
        <dgm:presLayoutVars>
          <dgm:chMax val="0"/>
          <dgm:chPref val="0"/>
        </dgm:presLayoutVars>
      </dgm:prSet>
      <dgm:spPr/>
    </dgm:pt>
    <dgm:pt modelId="{57836368-42B6-4EFE-9CC6-2289A2F6A13F}" type="pres">
      <dgm:prSet presAssocID="{1BE90C15-C69A-40C8-B9B4-933A7AD43AE6}" presName="ChildAccent" presStyleLbl="solidFgAcc1" presStyleIdx="0" presStyleCnt="6"/>
      <dgm:spPr/>
    </dgm:pt>
    <dgm:pt modelId="{0EED5352-45EA-4252-89D5-CB08C19BE2FB}" type="pres">
      <dgm:prSet presAssocID="{1BE90C15-C69A-40C8-B9B4-933A7AD43AE6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7408BC30-0FAE-4D4B-9499-6955A24D3D78}" type="pres">
      <dgm:prSet presAssocID="{D96961A0-D38E-472E-8D7F-F3DDEAE0C893}" presName="childComposite" presStyleCnt="0">
        <dgm:presLayoutVars>
          <dgm:chMax val="0"/>
          <dgm:chPref val="0"/>
        </dgm:presLayoutVars>
      </dgm:prSet>
      <dgm:spPr/>
    </dgm:pt>
    <dgm:pt modelId="{1CF9FC36-00E9-4C2D-BE0E-43A17B8ABE53}" type="pres">
      <dgm:prSet presAssocID="{D96961A0-D38E-472E-8D7F-F3DDEAE0C893}" presName="ChildAccent" presStyleLbl="solidFgAcc1" presStyleIdx="1" presStyleCnt="6"/>
      <dgm:spPr/>
    </dgm:pt>
    <dgm:pt modelId="{980F9607-9506-46D7-A85C-9999D83AD88A}" type="pres">
      <dgm:prSet presAssocID="{D96961A0-D38E-472E-8D7F-F3DDEAE0C893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B28ADB-E64E-4A79-A8CF-1CE69D672C39}" type="pres">
      <dgm:prSet presAssocID="{21388EA9-CD63-4BE2-B5F8-323F2F6C2154}" presName="childComposite" presStyleCnt="0">
        <dgm:presLayoutVars>
          <dgm:chMax val="0"/>
          <dgm:chPref val="0"/>
        </dgm:presLayoutVars>
      </dgm:prSet>
      <dgm:spPr/>
    </dgm:pt>
    <dgm:pt modelId="{D52D9E30-5DCF-48DD-8819-F0A70603FDEA}" type="pres">
      <dgm:prSet presAssocID="{21388EA9-CD63-4BE2-B5F8-323F2F6C2154}" presName="ChildAccent" presStyleLbl="solidFgAcc1" presStyleIdx="2" presStyleCnt="6"/>
      <dgm:spPr/>
    </dgm:pt>
    <dgm:pt modelId="{8784AF4A-135A-44A2-9778-CE08B335E318}" type="pres">
      <dgm:prSet presAssocID="{21388EA9-CD63-4BE2-B5F8-323F2F6C215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F97AE6-1B62-4362-9E7A-C0F78D203F03}" type="pres">
      <dgm:prSet presAssocID="{3E7A107B-0C1A-4668-803D-C14141E3EE9D}" presName="root" presStyleCnt="0">
        <dgm:presLayoutVars>
          <dgm:chMax/>
          <dgm:chPref/>
        </dgm:presLayoutVars>
      </dgm:prSet>
      <dgm:spPr/>
    </dgm:pt>
    <dgm:pt modelId="{CA5DDA16-F041-4118-B009-2CB3BF6CA2D4}" type="pres">
      <dgm:prSet presAssocID="{3E7A107B-0C1A-4668-803D-C14141E3EE9D}" presName="rootComposite" presStyleCnt="0">
        <dgm:presLayoutVars/>
      </dgm:prSet>
      <dgm:spPr/>
    </dgm:pt>
    <dgm:pt modelId="{35C46CE5-4238-4CFE-9669-7B1E1A0DF127}" type="pres">
      <dgm:prSet presAssocID="{3E7A107B-0C1A-4668-803D-C14141E3EE9D}" presName="ParentAccent" presStyleLbl="alignNode1" presStyleIdx="1" presStyleCnt="2"/>
      <dgm:spPr/>
    </dgm:pt>
    <dgm:pt modelId="{32A4CF3C-9DAF-4867-9392-A19B13CD6B37}" type="pres">
      <dgm:prSet presAssocID="{3E7A107B-0C1A-4668-803D-C14141E3EE9D}" presName="ParentSmallAccent" presStyleLbl="fgAcc1" presStyleIdx="1" presStyleCnt="2"/>
      <dgm:spPr/>
    </dgm:pt>
    <dgm:pt modelId="{76B08E83-F3BE-4DCB-8921-17C048A4CD71}" type="pres">
      <dgm:prSet presAssocID="{3E7A107B-0C1A-4668-803D-C14141E3EE9D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C1BB8E9F-9DE9-4A2E-8EB2-F512783E3E17}" type="pres">
      <dgm:prSet presAssocID="{3E7A107B-0C1A-4668-803D-C14141E3EE9D}" presName="childShape" presStyleCnt="0">
        <dgm:presLayoutVars>
          <dgm:chMax val="0"/>
          <dgm:chPref val="0"/>
        </dgm:presLayoutVars>
      </dgm:prSet>
      <dgm:spPr/>
    </dgm:pt>
    <dgm:pt modelId="{81989289-3722-4F4D-B165-0E91004F1F57}" type="pres">
      <dgm:prSet presAssocID="{B7DA41AA-469D-435F-9F8E-B9139FE0AF51}" presName="childComposite" presStyleCnt="0">
        <dgm:presLayoutVars>
          <dgm:chMax val="0"/>
          <dgm:chPref val="0"/>
        </dgm:presLayoutVars>
      </dgm:prSet>
      <dgm:spPr/>
    </dgm:pt>
    <dgm:pt modelId="{A39B1DAD-D60C-4A2E-AA25-32927553B424}" type="pres">
      <dgm:prSet presAssocID="{B7DA41AA-469D-435F-9F8E-B9139FE0AF51}" presName="ChildAccent" presStyleLbl="solidFgAcc1" presStyleIdx="3" presStyleCnt="6"/>
      <dgm:spPr/>
    </dgm:pt>
    <dgm:pt modelId="{F4A05D7A-9FD0-45FC-AA85-8A82E8FD4C4D}" type="pres">
      <dgm:prSet presAssocID="{B7DA41AA-469D-435F-9F8E-B9139FE0AF51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0C4CCC-CA3E-40C2-A551-7D5C4284A35D}" type="pres">
      <dgm:prSet presAssocID="{88756DB0-E4EC-4698-95F0-F30EB7BE8788}" presName="childComposite" presStyleCnt="0">
        <dgm:presLayoutVars>
          <dgm:chMax val="0"/>
          <dgm:chPref val="0"/>
        </dgm:presLayoutVars>
      </dgm:prSet>
      <dgm:spPr/>
    </dgm:pt>
    <dgm:pt modelId="{BFFDFCFF-FA61-4A7D-A87D-64DDB7A5D2EC}" type="pres">
      <dgm:prSet presAssocID="{88756DB0-E4EC-4698-95F0-F30EB7BE8788}" presName="ChildAccent" presStyleLbl="solidFgAcc1" presStyleIdx="4" presStyleCnt="6"/>
      <dgm:spPr/>
    </dgm:pt>
    <dgm:pt modelId="{88C1EA9F-6CA3-4779-9D61-FAB162C15B22}" type="pres">
      <dgm:prSet presAssocID="{88756DB0-E4EC-4698-95F0-F30EB7BE8788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3741F1-4489-45EB-A1C8-96ABBAD807FB}" type="pres">
      <dgm:prSet presAssocID="{670238E5-6041-4D84-9B48-4A64669060C0}" presName="childComposite" presStyleCnt="0">
        <dgm:presLayoutVars>
          <dgm:chMax val="0"/>
          <dgm:chPref val="0"/>
        </dgm:presLayoutVars>
      </dgm:prSet>
      <dgm:spPr/>
    </dgm:pt>
    <dgm:pt modelId="{5803B20F-1924-4B83-BCF6-599A328D5380}" type="pres">
      <dgm:prSet presAssocID="{670238E5-6041-4D84-9B48-4A64669060C0}" presName="ChildAccent" presStyleLbl="solidFgAcc1" presStyleIdx="5" presStyleCnt="6"/>
      <dgm:spPr/>
    </dgm:pt>
    <dgm:pt modelId="{545C7B95-BFD6-4C33-B966-F31E4C5B264A}" type="pres">
      <dgm:prSet presAssocID="{670238E5-6041-4D84-9B48-4A64669060C0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DE8A5DF-AEFA-4369-8686-11510EC6C15A}" srcId="{3E7A107B-0C1A-4668-803D-C14141E3EE9D}" destId="{B7DA41AA-469D-435F-9F8E-B9139FE0AF51}" srcOrd="0" destOrd="0" parTransId="{D4758485-71DC-43C6-9C89-5A984A4EC10F}" sibTransId="{7AC14927-4F5B-4907-8463-934BFEE5000B}"/>
    <dgm:cxn modelId="{D3B51876-8532-4AD3-A0E5-7ADED07DFD7C}" srcId="{F47AFEC6-6FBD-43A0-9034-8F3A7DA839F7}" destId="{21388EA9-CD63-4BE2-B5F8-323F2F6C2154}" srcOrd="2" destOrd="0" parTransId="{7CF4CC6A-563F-4B58-8DE6-253887A72983}" sibTransId="{5EEF3DE5-1BEC-4365-855B-6E7539337CD7}"/>
    <dgm:cxn modelId="{E41C97AD-EE3F-4104-BA45-568706D9E024}" type="presOf" srcId="{670238E5-6041-4D84-9B48-4A64669060C0}" destId="{545C7B95-BFD6-4C33-B966-F31E4C5B264A}" srcOrd="0" destOrd="0" presId="urn:microsoft.com/office/officeart/2008/layout/SquareAccentList"/>
    <dgm:cxn modelId="{03459038-DC40-41AC-B7BB-857053A3B77A}" srcId="{3E7A107B-0C1A-4668-803D-C14141E3EE9D}" destId="{88756DB0-E4EC-4698-95F0-F30EB7BE8788}" srcOrd="1" destOrd="0" parTransId="{F4951C63-4659-4EA7-8784-8022CD6051D8}" sibTransId="{F2BCA69A-1A59-4365-AFC9-E0267A1BD662}"/>
    <dgm:cxn modelId="{388A49FE-B0BF-432A-8DB7-04A751F71908}" type="presOf" srcId="{1BE90C15-C69A-40C8-B9B4-933A7AD43AE6}" destId="{0EED5352-45EA-4252-89D5-CB08C19BE2FB}" srcOrd="0" destOrd="0" presId="urn:microsoft.com/office/officeart/2008/layout/SquareAccentList"/>
    <dgm:cxn modelId="{0E210525-D697-4ABE-B7B8-4199C23F3879}" type="presOf" srcId="{21388EA9-CD63-4BE2-B5F8-323F2F6C2154}" destId="{8784AF4A-135A-44A2-9778-CE08B335E318}" srcOrd="0" destOrd="0" presId="urn:microsoft.com/office/officeart/2008/layout/SquareAccentList"/>
    <dgm:cxn modelId="{177A3AEC-0C18-4834-9E74-EC373ED7E8AF}" type="presOf" srcId="{B7DA41AA-469D-435F-9F8E-B9139FE0AF51}" destId="{F4A05D7A-9FD0-45FC-AA85-8A82E8FD4C4D}" srcOrd="0" destOrd="0" presId="urn:microsoft.com/office/officeart/2008/layout/SquareAccentList"/>
    <dgm:cxn modelId="{72AD5458-C019-4E85-8256-E93BF5C9F736}" srcId="{FD1391A3-2189-4378-A7E4-580161D9DB84}" destId="{3E7A107B-0C1A-4668-803D-C14141E3EE9D}" srcOrd="1" destOrd="0" parTransId="{86C12EAC-4EB3-4851-A276-C8798FC02443}" sibTransId="{C84E1409-3BCA-4590-B523-4A00AC5AAA91}"/>
    <dgm:cxn modelId="{BF49CE33-AEA3-40AF-B3DA-63C9126BEB6E}" srcId="{FD1391A3-2189-4378-A7E4-580161D9DB84}" destId="{F47AFEC6-6FBD-43A0-9034-8F3A7DA839F7}" srcOrd="0" destOrd="0" parTransId="{4AC23377-E29E-4DAA-8F0C-9D48A4A53087}" sibTransId="{0354181E-278E-4AEF-B5F3-53915AADE094}"/>
    <dgm:cxn modelId="{250438ED-03D8-4F6C-9A7D-8771C8A2EBF0}" type="presOf" srcId="{F47AFEC6-6FBD-43A0-9034-8F3A7DA839F7}" destId="{CC7682CA-23BA-4C45-B7D0-28F833CD14EF}" srcOrd="0" destOrd="0" presId="urn:microsoft.com/office/officeart/2008/layout/SquareAccentList"/>
    <dgm:cxn modelId="{5EE40D62-DA1B-49CF-98D6-40A780314E49}" type="presOf" srcId="{FD1391A3-2189-4378-A7E4-580161D9DB84}" destId="{9C0A49FA-7C74-45D2-8694-D6AF25992B1F}" srcOrd="0" destOrd="0" presId="urn:microsoft.com/office/officeart/2008/layout/SquareAccentList"/>
    <dgm:cxn modelId="{DAFB5C1C-8004-4D7A-863A-EC78776BD283}" srcId="{F47AFEC6-6FBD-43A0-9034-8F3A7DA839F7}" destId="{1BE90C15-C69A-40C8-B9B4-933A7AD43AE6}" srcOrd="0" destOrd="0" parTransId="{4572F4B7-240A-4DA0-9C73-B3B14E94C9A1}" sibTransId="{9625EDEE-7C40-4921-A506-56E6E05A39D5}"/>
    <dgm:cxn modelId="{BE482C40-2D7C-4D96-86BD-B04DB3AF861D}" srcId="{3E7A107B-0C1A-4668-803D-C14141E3EE9D}" destId="{670238E5-6041-4D84-9B48-4A64669060C0}" srcOrd="2" destOrd="0" parTransId="{CFF0F0E2-01D7-43AC-81D7-A066C17C87F9}" sibTransId="{99A836F3-34FE-478E-81A5-D88C1BA097CD}"/>
    <dgm:cxn modelId="{5AE2E621-C74D-4406-97BE-4BF0936A7A98}" type="presOf" srcId="{3E7A107B-0C1A-4668-803D-C14141E3EE9D}" destId="{76B08E83-F3BE-4DCB-8921-17C048A4CD71}" srcOrd="0" destOrd="0" presId="urn:microsoft.com/office/officeart/2008/layout/SquareAccentList"/>
    <dgm:cxn modelId="{EC08CAA9-6125-4E0C-A22C-E81FC8850207}" type="presOf" srcId="{D96961A0-D38E-472E-8D7F-F3DDEAE0C893}" destId="{980F9607-9506-46D7-A85C-9999D83AD88A}" srcOrd="0" destOrd="0" presId="urn:microsoft.com/office/officeart/2008/layout/SquareAccentList"/>
    <dgm:cxn modelId="{C8BBB734-214A-4E40-9AE9-3C4CD3AC151B}" srcId="{F47AFEC6-6FBD-43A0-9034-8F3A7DA839F7}" destId="{D96961A0-D38E-472E-8D7F-F3DDEAE0C893}" srcOrd="1" destOrd="0" parTransId="{34125E93-F0AB-4D77-BD97-CF32BC8B71FD}" sibTransId="{3987CFFC-9248-480A-A486-D46EDBE56697}"/>
    <dgm:cxn modelId="{B02EE072-F6EF-4BCA-BED1-F6AF88528048}" type="presOf" srcId="{88756DB0-E4EC-4698-95F0-F30EB7BE8788}" destId="{88C1EA9F-6CA3-4779-9D61-FAB162C15B22}" srcOrd="0" destOrd="0" presId="urn:microsoft.com/office/officeart/2008/layout/SquareAccentList"/>
    <dgm:cxn modelId="{DC3CA134-B148-4B36-802B-E825C7CED6D2}" type="presParOf" srcId="{9C0A49FA-7C74-45D2-8694-D6AF25992B1F}" destId="{7754E5AE-6BD0-4410-97B6-161CD219B74A}" srcOrd="0" destOrd="0" presId="urn:microsoft.com/office/officeart/2008/layout/SquareAccentList"/>
    <dgm:cxn modelId="{56E4E9B3-97EF-409B-8395-F4D763A0EC3C}" type="presParOf" srcId="{7754E5AE-6BD0-4410-97B6-161CD219B74A}" destId="{8ABD069B-A493-425A-A404-2FD7C36A2DF7}" srcOrd="0" destOrd="0" presId="urn:microsoft.com/office/officeart/2008/layout/SquareAccentList"/>
    <dgm:cxn modelId="{49F79697-21C1-42B8-9D5F-A5DCCA2524A5}" type="presParOf" srcId="{8ABD069B-A493-425A-A404-2FD7C36A2DF7}" destId="{09463220-D4F8-44E8-BDFF-A0F398A4C8B5}" srcOrd="0" destOrd="0" presId="urn:microsoft.com/office/officeart/2008/layout/SquareAccentList"/>
    <dgm:cxn modelId="{0BE4C092-1433-4DEB-80D6-A99979FAD0B7}" type="presParOf" srcId="{8ABD069B-A493-425A-A404-2FD7C36A2DF7}" destId="{A8FD94E6-E1E0-4AF2-B858-287549965890}" srcOrd="1" destOrd="0" presId="urn:microsoft.com/office/officeart/2008/layout/SquareAccentList"/>
    <dgm:cxn modelId="{7D89A2F3-4CC3-49E6-973C-298BE56AC8F7}" type="presParOf" srcId="{8ABD069B-A493-425A-A404-2FD7C36A2DF7}" destId="{CC7682CA-23BA-4C45-B7D0-28F833CD14EF}" srcOrd="2" destOrd="0" presId="urn:microsoft.com/office/officeart/2008/layout/SquareAccentList"/>
    <dgm:cxn modelId="{E5458A26-5A0B-4859-82DF-77C91FB5FE57}" type="presParOf" srcId="{7754E5AE-6BD0-4410-97B6-161CD219B74A}" destId="{E1F3D985-FF12-4B8B-A5B3-7ED0E0325ACF}" srcOrd="1" destOrd="0" presId="urn:microsoft.com/office/officeart/2008/layout/SquareAccentList"/>
    <dgm:cxn modelId="{2A0BBB65-6B3E-4628-8631-35195F85D4AB}" type="presParOf" srcId="{E1F3D985-FF12-4B8B-A5B3-7ED0E0325ACF}" destId="{7F119B54-6794-4814-9D37-AABAC3D3CA3B}" srcOrd="0" destOrd="0" presId="urn:microsoft.com/office/officeart/2008/layout/SquareAccentList"/>
    <dgm:cxn modelId="{C06B8317-B0A8-42F5-871C-BC7E2F4E4A0D}" type="presParOf" srcId="{7F119B54-6794-4814-9D37-AABAC3D3CA3B}" destId="{57836368-42B6-4EFE-9CC6-2289A2F6A13F}" srcOrd="0" destOrd="0" presId="urn:microsoft.com/office/officeart/2008/layout/SquareAccentList"/>
    <dgm:cxn modelId="{9BBCE965-82F6-45BB-B389-C03C890E96DC}" type="presParOf" srcId="{7F119B54-6794-4814-9D37-AABAC3D3CA3B}" destId="{0EED5352-45EA-4252-89D5-CB08C19BE2FB}" srcOrd="1" destOrd="0" presId="urn:microsoft.com/office/officeart/2008/layout/SquareAccentList"/>
    <dgm:cxn modelId="{5A8294DF-2288-4512-B57D-D510FE011971}" type="presParOf" srcId="{E1F3D985-FF12-4B8B-A5B3-7ED0E0325ACF}" destId="{7408BC30-0FAE-4D4B-9499-6955A24D3D78}" srcOrd="1" destOrd="0" presId="urn:microsoft.com/office/officeart/2008/layout/SquareAccentList"/>
    <dgm:cxn modelId="{E870B922-D2CC-4053-AB40-D61213D6223F}" type="presParOf" srcId="{7408BC30-0FAE-4D4B-9499-6955A24D3D78}" destId="{1CF9FC36-00E9-4C2D-BE0E-43A17B8ABE53}" srcOrd="0" destOrd="0" presId="urn:microsoft.com/office/officeart/2008/layout/SquareAccentList"/>
    <dgm:cxn modelId="{FC407B89-7E52-455A-9E73-51637C7855D6}" type="presParOf" srcId="{7408BC30-0FAE-4D4B-9499-6955A24D3D78}" destId="{980F9607-9506-46D7-A85C-9999D83AD88A}" srcOrd="1" destOrd="0" presId="urn:microsoft.com/office/officeart/2008/layout/SquareAccentList"/>
    <dgm:cxn modelId="{1206CE9F-4889-4341-9C45-84502DE5BF45}" type="presParOf" srcId="{E1F3D985-FF12-4B8B-A5B3-7ED0E0325ACF}" destId="{1CB28ADB-E64E-4A79-A8CF-1CE69D672C39}" srcOrd="2" destOrd="0" presId="urn:microsoft.com/office/officeart/2008/layout/SquareAccentList"/>
    <dgm:cxn modelId="{4FB92F29-E5B8-4278-97DA-A3AE2A9FDCDE}" type="presParOf" srcId="{1CB28ADB-E64E-4A79-A8CF-1CE69D672C39}" destId="{D52D9E30-5DCF-48DD-8819-F0A70603FDEA}" srcOrd="0" destOrd="0" presId="urn:microsoft.com/office/officeart/2008/layout/SquareAccentList"/>
    <dgm:cxn modelId="{FC3FCB4B-D29A-4DCC-9930-22F71F2302B1}" type="presParOf" srcId="{1CB28ADB-E64E-4A79-A8CF-1CE69D672C39}" destId="{8784AF4A-135A-44A2-9778-CE08B335E318}" srcOrd="1" destOrd="0" presId="urn:microsoft.com/office/officeart/2008/layout/SquareAccentList"/>
    <dgm:cxn modelId="{FC8951D4-6E2C-43C0-A541-04AF238AB82C}" type="presParOf" srcId="{9C0A49FA-7C74-45D2-8694-D6AF25992B1F}" destId="{D0F97AE6-1B62-4362-9E7A-C0F78D203F03}" srcOrd="1" destOrd="0" presId="urn:microsoft.com/office/officeart/2008/layout/SquareAccentList"/>
    <dgm:cxn modelId="{0C28FE14-ADF5-4780-A972-1E1E217B71C6}" type="presParOf" srcId="{D0F97AE6-1B62-4362-9E7A-C0F78D203F03}" destId="{CA5DDA16-F041-4118-B009-2CB3BF6CA2D4}" srcOrd="0" destOrd="0" presId="urn:microsoft.com/office/officeart/2008/layout/SquareAccentList"/>
    <dgm:cxn modelId="{B9F77490-818C-466E-A7A2-3E5C0DB51219}" type="presParOf" srcId="{CA5DDA16-F041-4118-B009-2CB3BF6CA2D4}" destId="{35C46CE5-4238-4CFE-9669-7B1E1A0DF127}" srcOrd="0" destOrd="0" presId="urn:microsoft.com/office/officeart/2008/layout/SquareAccentList"/>
    <dgm:cxn modelId="{95C06BCB-E61A-4DE6-B456-FFD1A442B400}" type="presParOf" srcId="{CA5DDA16-F041-4118-B009-2CB3BF6CA2D4}" destId="{32A4CF3C-9DAF-4867-9392-A19B13CD6B37}" srcOrd="1" destOrd="0" presId="urn:microsoft.com/office/officeart/2008/layout/SquareAccentList"/>
    <dgm:cxn modelId="{283162BE-1CA2-4D7A-BC83-11B47021B78A}" type="presParOf" srcId="{CA5DDA16-F041-4118-B009-2CB3BF6CA2D4}" destId="{76B08E83-F3BE-4DCB-8921-17C048A4CD71}" srcOrd="2" destOrd="0" presId="urn:microsoft.com/office/officeart/2008/layout/SquareAccentList"/>
    <dgm:cxn modelId="{6BFF251F-5D61-4554-92E7-012FD53BDF93}" type="presParOf" srcId="{D0F97AE6-1B62-4362-9E7A-C0F78D203F03}" destId="{C1BB8E9F-9DE9-4A2E-8EB2-F512783E3E17}" srcOrd="1" destOrd="0" presId="urn:microsoft.com/office/officeart/2008/layout/SquareAccentList"/>
    <dgm:cxn modelId="{6B85BE3E-249A-46F8-BB39-120EB77D430E}" type="presParOf" srcId="{C1BB8E9F-9DE9-4A2E-8EB2-F512783E3E17}" destId="{81989289-3722-4F4D-B165-0E91004F1F57}" srcOrd="0" destOrd="0" presId="urn:microsoft.com/office/officeart/2008/layout/SquareAccentList"/>
    <dgm:cxn modelId="{8E7FEC82-972A-4114-AA9D-2FBF3175410F}" type="presParOf" srcId="{81989289-3722-4F4D-B165-0E91004F1F57}" destId="{A39B1DAD-D60C-4A2E-AA25-32927553B424}" srcOrd="0" destOrd="0" presId="urn:microsoft.com/office/officeart/2008/layout/SquareAccentList"/>
    <dgm:cxn modelId="{0DF31B99-206C-4AF9-A9F4-53EF95B635CE}" type="presParOf" srcId="{81989289-3722-4F4D-B165-0E91004F1F57}" destId="{F4A05D7A-9FD0-45FC-AA85-8A82E8FD4C4D}" srcOrd="1" destOrd="0" presId="urn:microsoft.com/office/officeart/2008/layout/SquareAccentList"/>
    <dgm:cxn modelId="{79E11BE6-C62B-4E3F-83E9-78B5F0F07928}" type="presParOf" srcId="{C1BB8E9F-9DE9-4A2E-8EB2-F512783E3E17}" destId="{F70C4CCC-CA3E-40C2-A551-7D5C4284A35D}" srcOrd="1" destOrd="0" presId="urn:microsoft.com/office/officeart/2008/layout/SquareAccentList"/>
    <dgm:cxn modelId="{80E37B0C-B520-48CD-9B04-02BC0A3B0E70}" type="presParOf" srcId="{F70C4CCC-CA3E-40C2-A551-7D5C4284A35D}" destId="{BFFDFCFF-FA61-4A7D-A87D-64DDB7A5D2EC}" srcOrd="0" destOrd="0" presId="urn:microsoft.com/office/officeart/2008/layout/SquareAccentList"/>
    <dgm:cxn modelId="{DF50CEA3-C48F-4D1F-B351-F2A474A410B2}" type="presParOf" srcId="{F70C4CCC-CA3E-40C2-A551-7D5C4284A35D}" destId="{88C1EA9F-6CA3-4779-9D61-FAB162C15B22}" srcOrd="1" destOrd="0" presId="urn:microsoft.com/office/officeart/2008/layout/SquareAccentList"/>
    <dgm:cxn modelId="{78A2BC26-78C4-48D0-831F-B2EFCECEA55E}" type="presParOf" srcId="{C1BB8E9F-9DE9-4A2E-8EB2-F512783E3E17}" destId="{B93741F1-4489-45EB-A1C8-96ABBAD807FB}" srcOrd="2" destOrd="0" presId="urn:microsoft.com/office/officeart/2008/layout/SquareAccentList"/>
    <dgm:cxn modelId="{E2FD7ADA-8673-4001-AA4C-B3EFDF9C5ADA}" type="presParOf" srcId="{B93741F1-4489-45EB-A1C8-96ABBAD807FB}" destId="{5803B20F-1924-4B83-BCF6-599A328D5380}" srcOrd="0" destOrd="0" presId="urn:microsoft.com/office/officeart/2008/layout/SquareAccentList"/>
    <dgm:cxn modelId="{05FA8B57-BE80-444A-8B16-8ED1B209A9B3}" type="presParOf" srcId="{B93741F1-4489-45EB-A1C8-96ABBAD807FB}" destId="{545C7B95-BFD6-4C33-B966-F31E4C5B264A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63220-D4F8-44E8-BDFF-A0F398A4C8B5}">
      <dsp:nvSpPr>
        <dsp:cNvPr id="0" name=""/>
        <dsp:cNvSpPr/>
      </dsp:nvSpPr>
      <dsp:spPr>
        <a:xfrm>
          <a:off x="5065" y="1041905"/>
          <a:ext cx="4929914" cy="579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D94E6-E1E0-4AF2-B858-287549965890}">
      <dsp:nvSpPr>
        <dsp:cNvPr id="0" name=""/>
        <dsp:cNvSpPr/>
      </dsp:nvSpPr>
      <dsp:spPr>
        <a:xfrm>
          <a:off x="5065" y="1259726"/>
          <a:ext cx="362169" cy="3621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682CA-23BA-4C45-B7D0-28F833CD14EF}">
      <dsp:nvSpPr>
        <dsp:cNvPr id="0" name=""/>
        <dsp:cNvSpPr/>
      </dsp:nvSpPr>
      <dsp:spPr>
        <a:xfrm>
          <a:off x="5065" y="0"/>
          <a:ext cx="4929914" cy="10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800" kern="1200" dirty="0" smtClean="0"/>
            <a:t>What we can do for you? </a:t>
          </a:r>
          <a:endParaRPr lang="zh-CN" altLang="en-US" sz="3800" kern="1200" dirty="0"/>
        </a:p>
      </dsp:txBody>
      <dsp:txXfrm>
        <a:off x="5065" y="0"/>
        <a:ext cx="4929914" cy="1041905"/>
      </dsp:txXfrm>
    </dsp:sp>
    <dsp:sp modelId="{57836368-42B6-4EFE-9CC6-2289A2F6A13F}">
      <dsp:nvSpPr>
        <dsp:cNvPr id="0" name=""/>
        <dsp:cNvSpPr/>
      </dsp:nvSpPr>
      <dsp:spPr>
        <a:xfrm>
          <a:off x="5065" y="2103932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D5352-45EA-4252-89D5-CB08C19BE2FB}">
      <dsp:nvSpPr>
        <dsp:cNvPr id="0" name=""/>
        <dsp:cNvSpPr/>
      </dsp:nvSpPr>
      <dsp:spPr>
        <a:xfrm>
          <a:off x="350159" y="1862914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Standard and Customized fiber laser sources</a:t>
          </a:r>
          <a:endParaRPr lang="zh-CN" altLang="en-US" sz="1900" kern="1200" dirty="0"/>
        </a:p>
      </dsp:txBody>
      <dsp:txXfrm>
        <a:off x="350159" y="1862914"/>
        <a:ext cx="4584820" cy="844196"/>
      </dsp:txXfrm>
    </dsp:sp>
    <dsp:sp modelId="{1CF9FC36-00E9-4C2D-BE0E-43A17B8ABE53}">
      <dsp:nvSpPr>
        <dsp:cNvPr id="0" name=""/>
        <dsp:cNvSpPr/>
      </dsp:nvSpPr>
      <dsp:spPr>
        <a:xfrm>
          <a:off x="5065" y="2948129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F9607-9506-46D7-A85C-9999D83AD88A}">
      <dsp:nvSpPr>
        <dsp:cNvPr id="0" name=""/>
        <dsp:cNvSpPr/>
      </dsp:nvSpPr>
      <dsp:spPr>
        <a:xfrm>
          <a:off x="350159" y="2707110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Marketing &amp; sales channel in China</a:t>
          </a:r>
          <a:endParaRPr lang="zh-CN" altLang="en-US" sz="1900" kern="1200" dirty="0"/>
        </a:p>
      </dsp:txBody>
      <dsp:txXfrm>
        <a:off x="350159" y="2707110"/>
        <a:ext cx="4584820" cy="844196"/>
      </dsp:txXfrm>
    </dsp:sp>
    <dsp:sp modelId="{D52D9E30-5DCF-48DD-8819-F0A70603FDEA}">
      <dsp:nvSpPr>
        <dsp:cNvPr id="0" name=""/>
        <dsp:cNvSpPr/>
      </dsp:nvSpPr>
      <dsp:spPr>
        <a:xfrm>
          <a:off x="5065" y="3792325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4AF4A-135A-44A2-9778-CE08B335E318}">
      <dsp:nvSpPr>
        <dsp:cNvPr id="0" name=""/>
        <dsp:cNvSpPr/>
      </dsp:nvSpPr>
      <dsp:spPr>
        <a:xfrm>
          <a:off x="350159" y="3551307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Connection to laser and laser processing community in China</a:t>
          </a:r>
          <a:endParaRPr lang="zh-CN" altLang="en-US" sz="1900" kern="1200" dirty="0"/>
        </a:p>
      </dsp:txBody>
      <dsp:txXfrm>
        <a:off x="350159" y="3551307"/>
        <a:ext cx="4584820" cy="844196"/>
      </dsp:txXfrm>
    </dsp:sp>
    <dsp:sp modelId="{35C46CE5-4238-4CFE-9669-7B1E1A0DF127}">
      <dsp:nvSpPr>
        <dsp:cNvPr id="0" name=""/>
        <dsp:cNvSpPr/>
      </dsp:nvSpPr>
      <dsp:spPr>
        <a:xfrm>
          <a:off x="5181475" y="1041905"/>
          <a:ext cx="4929914" cy="579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4CF3C-9DAF-4867-9392-A19B13CD6B37}">
      <dsp:nvSpPr>
        <dsp:cNvPr id="0" name=""/>
        <dsp:cNvSpPr/>
      </dsp:nvSpPr>
      <dsp:spPr>
        <a:xfrm>
          <a:off x="5181475" y="1259726"/>
          <a:ext cx="362169" cy="3621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08E83-F3BE-4DCB-8921-17C048A4CD71}">
      <dsp:nvSpPr>
        <dsp:cNvPr id="0" name=""/>
        <dsp:cNvSpPr/>
      </dsp:nvSpPr>
      <dsp:spPr>
        <a:xfrm>
          <a:off x="5181475" y="0"/>
          <a:ext cx="4929914" cy="10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800" kern="1200" dirty="0" smtClean="0"/>
            <a:t>What you can do for us?</a:t>
          </a:r>
          <a:endParaRPr lang="zh-CN" altLang="en-US" sz="3800" kern="1200" dirty="0"/>
        </a:p>
      </dsp:txBody>
      <dsp:txXfrm>
        <a:off x="5181475" y="0"/>
        <a:ext cx="4929914" cy="1041905"/>
      </dsp:txXfrm>
    </dsp:sp>
    <dsp:sp modelId="{A39B1DAD-D60C-4A2E-AA25-32927553B424}">
      <dsp:nvSpPr>
        <dsp:cNvPr id="0" name=""/>
        <dsp:cNvSpPr/>
      </dsp:nvSpPr>
      <dsp:spPr>
        <a:xfrm>
          <a:off x="5181475" y="2103932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05D7A-9FD0-45FC-AA85-8A82E8FD4C4D}">
      <dsp:nvSpPr>
        <dsp:cNvPr id="0" name=""/>
        <dsp:cNvSpPr/>
      </dsp:nvSpPr>
      <dsp:spPr>
        <a:xfrm>
          <a:off x="5526569" y="1862914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Sales representatives in Europe</a:t>
          </a:r>
          <a:endParaRPr lang="zh-CN" altLang="en-US" sz="1900" kern="1200" dirty="0"/>
        </a:p>
      </dsp:txBody>
      <dsp:txXfrm>
        <a:off x="5526569" y="1862914"/>
        <a:ext cx="4584820" cy="844196"/>
      </dsp:txXfrm>
    </dsp:sp>
    <dsp:sp modelId="{BFFDFCFF-FA61-4A7D-A87D-64DDB7A5D2EC}">
      <dsp:nvSpPr>
        <dsp:cNvPr id="0" name=""/>
        <dsp:cNvSpPr/>
      </dsp:nvSpPr>
      <dsp:spPr>
        <a:xfrm>
          <a:off x="5181475" y="2948129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1EA9F-6CA3-4779-9D61-FAB162C15B22}">
      <dsp:nvSpPr>
        <dsp:cNvPr id="0" name=""/>
        <dsp:cNvSpPr/>
      </dsp:nvSpPr>
      <dsp:spPr>
        <a:xfrm>
          <a:off x="5526569" y="2707110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Joint application work addressing business opportunities in Europe &amp; China</a:t>
          </a:r>
          <a:endParaRPr lang="zh-CN" altLang="en-US" sz="1900" kern="1200" dirty="0"/>
        </a:p>
      </dsp:txBody>
      <dsp:txXfrm>
        <a:off x="5526569" y="2707110"/>
        <a:ext cx="4584820" cy="844196"/>
      </dsp:txXfrm>
    </dsp:sp>
    <dsp:sp modelId="{5803B20F-1924-4B83-BCF6-599A328D5380}">
      <dsp:nvSpPr>
        <dsp:cNvPr id="0" name=""/>
        <dsp:cNvSpPr/>
      </dsp:nvSpPr>
      <dsp:spPr>
        <a:xfrm>
          <a:off x="5181475" y="3792325"/>
          <a:ext cx="362160" cy="36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C7B95-BFD6-4C33-B966-F31E4C5B264A}">
      <dsp:nvSpPr>
        <dsp:cNvPr id="0" name=""/>
        <dsp:cNvSpPr/>
      </dsp:nvSpPr>
      <dsp:spPr>
        <a:xfrm>
          <a:off x="5526569" y="3551307"/>
          <a:ext cx="4584820" cy="84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Specialty fibers,  beam shaping optics etc.</a:t>
          </a:r>
          <a:endParaRPr lang="zh-CN" altLang="en-US" sz="1900" kern="1200" dirty="0"/>
        </a:p>
      </dsp:txBody>
      <dsp:txXfrm>
        <a:off x="5526569" y="3551307"/>
        <a:ext cx="4584820" cy="844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0.20205</cdr:x>
      <cdr:y>0.12682</cdr:y>
    </cdr:from>
    <cdr:to>
      <cdr:x>0.68599</cdr:x>
      <cdr:y>0.55898</cdr:y>
    </cdr:to>
    <cdr:pic>
      <cdr:nvPicPr>
        <cdr:cNvPr id="2" name="图片 1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31C74BC9-94AC-4498-AD65-757882DEF3FA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rightnessContrast bright="40000" contrast="-2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7992" t="3928" r="12136" b="4091"/>
        <a:stretch xmlns:a="http://schemas.openxmlformats.org/drawingml/2006/main"/>
      </cdr:blipFill>
      <cdr:spPr>
        <a:xfrm xmlns:a="http://schemas.openxmlformats.org/drawingml/2006/main" rot="16200000">
          <a:off x="1479318" y="41880"/>
          <a:ext cx="1627771" cy="249941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E6E1E63-6347-BD4F-A808-7F54FA34CE72}" type="datetimeFigureOut">
              <a:rPr kumimoji="1" lang="zh-CN" altLang="en-US" smtClean="0"/>
              <a:t>2020/6/9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11EDE8F-5748-564A-B104-45C8D63442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070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100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791" y="492243"/>
            <a:ext cx="6615112" cy="1440459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609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zh-CN" altLang="en-US" sz="8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产品推广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588790" y="1932702"/>
            <a:ext cx="10349893" cy="3046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9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PRODUCT PROMOTION</a:t>
            </a:r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588791" y="5192085"/>
            <a:ext cx="6615112" cy="359457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609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BY</a:t>
            </a:r>
            <a:r>
              <a:rPr kumimoji="1" lang="en-US" altLang="zh-CN" sz="1600" dirty="0">
                <a:solidFill>
                  <a:prstClr val="whit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OfficePLUS</a:t>
            </a:r>
            <a:endParaRPr kumimoji="1" lang="zh-CN" altLang="en-US" sz="160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6373" y="404736"/>
            <a:ext cx="1713588" cy="32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59" y="263853"/>
            <a:ext cx="1468739" cy="52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076810A1-DCB1-4591-8259-950C20EC77F3}"/>
              </a:ext>
            </a:extLst>
          </p:cNvPr>
          <p:cNvGrpSpPr/>
          <p:nvPr userDrawn="1"/>
        </p:nvGrpSpPr>
        <p:grpSpPr>
          <a:xfrm>
            <a:off x="795130" y="1015793"/>
            <a:ext cx="10707757" cy="1775084"/>
            <a:chOff x="11590" y="4552395"/>
            <a:chExt cx="12187114" cy="2323361"/>
          </a:xfrm>
        </p:grpSpPr>
        <p:grpSp>
          <p:nvGrpSpPr>
            <p:cNvPr id="12" name="组合 36">
              <a:extLst>
                <a:ext uri="{FF2B5EF4-FFF2-40B4-BE49-F238E27FC236}">
                  <a16:creationId xmlns="" xmlns:a16="http://schemas.microsoft.com/office/drawing/2014/main" id="{AABF79DA-22E1-4754-92A0-8C9EFAC08B2E}"/>
                </a:ext>
              </a:extLst>
            </p:cNvPr>
            <p:cNvGrpSpPr/>
            <p:nvPr/>
          </p:nvGrpSpPr>
          <p:grpSpPr>
            <a:xfrm>
              <a:off x="11590" y="4552395"/>
              <a:ext cx="9428085" cy="2323361"/>
              <a:chOff x="0" y="3536003"/>
              <a:chExt cx="9153338" cy="2323361"/>
            </a:xfrm>
          </p:grpSpPr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7D3C4E-451A-4A48-972C-C26CD6DAC7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9338" y="3536003"/>
                <a:ext cx="2304000" cy="23233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2AD065A8-7EE6-47C9-A2E8-E2766D674371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7744" y="3536003"/>
                <a:ext cx="2304000" cy="2304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111EF6E3-7DF1-4963-B513-2B990D2BBCD5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"/>
              <a:stretch/>
            </p:blipFill>
            <p:spPr>
              <a:xfrm>
                <a:off x="4572248" y="3536003"/>
                <a:ext cx="2304000" cy="2304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A17F2379-3037-4DAC-9235-967C1D3FEB9A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3536003"/>
                <a:ext cx="2304000" cy="2304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A6D9D1EA-8972-43C7-A169-3208838DB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12" t="764"/>
            <a:stretch/>
          </p:blipFill>
          <p:spPr>
            <a:xfrm>
              <a:off x="9429536" y="4553048"/>
              <a:ext cx="2769168" cy="231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F1A7E44D-AA5B-41FC-8662-BD2AF232CA27}"/>
              </a:ext>
            </a:extLst>
          </p:cNvPr>
          <p:cNvSpPr/>
          <p:nvPr userDrawn="1"/>
        </p:nvSpPr>
        <p:spPr>
          <a:xfrm>
            <a:off x="795130" y="2790877"/>
            <a:ext cx="10707758" cy="7020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4" y="332351"/>
            <a:ext cx="2304256" cy="43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7"/>
          <p:cNvCxnSpPr/>
          <p:nvPr userDrawn="1"/>
        </p:nvCxnSpPr>
        <p:spPr>
          <a:xfrm>
            <a:off x="0" y="98090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7"/>
          <p:cNvSpPr txBox="1"/>
          <p:nvPr userDrawn="1"/>
        </p:nvSpPr>
        <p:spPr>
          <a:xfrm>
            <a:off x="7440149" y="6496283"/>
            <a:ext cx="547260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Franklin Gothic Book"/>
                <a:ea typeface="黑体" panose="02010609060101010101" pitchFamily="49" charset="-122"/>
              </a:rPr>
              <a:t>保密信息   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ranklin Gothic Book"/>
              </a:rPr>
              <a:t>Confidential 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Information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87"/>
            <a:ext cx="8462731" cy="490152"/>
          </a:xfrm>
          <a:prstGeom prst="rect">
            <a:avLst/>
          </a:prstGeom>
        </p:spPr>
        <p:txBody>
          <a:bodyPr/>
          <a:lstStyle>
            <a:lvl1pPr>
              <a:defRPr sz="3000">
                <a:ln w="12700"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391478" y="1845147"/>
            <a:ext cx="184731" cy="112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35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007435" y="1485044"/>
            <a:ext cx="10657184" cy="489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6357462"/>
            <a:ext cx="3657600" cy="365189"/>
          </a:xfrm>
        </p:spPr>
        <p:txBody>
          <a:bodyPr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2020/6/9</a:t>
            </a:fld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6357462"/>
            <a:ext cx="5486400" cy="365189"/>
          </a:xfrm>
        </p:spPr>
        <p:txBody>
          <a:bodyPr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6357462"/>
            <a:ext cx="3657600" cy="365189"/>
          </a:xfrm>
        </p:spPr>
        <p:txBody>
          <a:bodyPr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fld id="{7D9BB5D0-35E4-459D-AEF3-FE4D7C45CC19}" type="slidenum">
              <a:rPr lang="zh-CN" altLang="en-US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401732" y="6252632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2020/6/9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9924" y="6252632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www.feibolaser.com 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599" y="6252632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5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/>
          <p:cNvSpPr/>
          <p:nvPr userDrawn="1"/>
        </p:nvSpPr>
        <p:spPr>
          <a:xfrm>
            <a:off x="2274211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4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1491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5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1671491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6" name="椭圆 5"/>
          <p:cNvSpPr/>
          <p:nvPr userDrawn="1"/>
        </p:nvSpPr>
        <p:spPr>
          <a:xfrm>
            <a:off x="520689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8139573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6823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dirty="0"/>
              <a:t>核心需求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7536853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现有不足</a:t>
            </a: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34414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5267095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8" hasCustomPrompt="1"/>
          </p:nvPr>
        </p:nvSpPr>
        <p:spPr>
          <a:xfrm>
            <a:off x="819977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20" hasCustomPrompt="1"/>
          </p:nvPr>
        </p:nvSpPr>
        <p:spPr>
          <a:xfrm>
            <a:off x="4570165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21" hasCustomPrompt="1"/>
          </p:nvPr>
        </p:nvSpPr>
        <p:spPr>
          <a:xfrm>
            <a:off x="7536853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3906" y="856390"/>
            <a:ext cx="5564188" cy="73866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4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97456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3906" y="856390"/>
            <a:ext cx="5564188" cy="73866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4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5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371842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842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58" name="椭圆 57"/>
          <p:cNvSpPr/>
          <p:nvPr userDrawn="1"/>
        </p:nvSpPr>
        <p:spPr>
          <a:xfrm>
            <a:off x="3907243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59" name="椭圆 58"/>
          <p:cNvSpPr/>
          <p:nvPr userDrawn="1"/>
        </p:nvSpPr>
        <p:spPr>
          <a:xfrm>
            <a:off x="6839924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61" name="椭圆 60"/>
          <p:cNvSpPr/>
          <p:nvPr userDrawn="1"/>
        </p:nvSpPr>
        <p:spPr>
          <a:xfrm>
            <a:off x="9772605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62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3257174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dirty="0"/>
              <a:t>核心需求</a:t>
            </a:r>
          </a:p>
        </p:txBody>
      </p:sp>
      <p:sp>
        <p:nvSpPr>
          <p:cNvPr id="63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237204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现有不足</a:t>
            </a:r>
          </a:p>
        </p:txBody>
      </p:sp>
      <p:sp>
        <p:nvSpPr>
          <p:cNvPr id="64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9169885" y="4149710"/>
            <a:ext cx="2898674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我的产品</a:t>
            </a:r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103476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66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396744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67" name="文本占位符 2"/>
          <p:cNvSpPr>
            <a:spLocks noGrp="1"/>
          </p:cNvSpPr>
          <p:nvPr>
            <p:ph type="body" sz="quarter" idx="18" hasCustomPrompt="1"/>
          </p:nvPr>
        </p:nvSpPr>
        <p:spPr>
          <a:xfrm>
            <a:off x="6900127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68" name="文本占位符 2"/>
          <p:cNvSpPr>
            <a:spLocks noGrp="1"/>
          </p:cNvSpPr>
          <p:nvPr>
            <p:ph type="body" sz="quarter" idx="19" hasCustomPrompt="1"/>
          </p:nvPr>
        </p:nvSpPr>
        <p:spPr>
          <a:xfrm>
            <a:off x="9832808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69" name="文本占位符 2"/>
          <p:cNvSpPr>
            <a:spLocks noGrp="1"/>
          </p:cNvSpPr>
          <p:nvPr>
            <p:ph type="body" sz="quarter" idx="20" hasCustomPrompt="1"/>
          </p:nvPr>
        </p:nvSpPr>
        <p:spPr>
          <a:xfrm>
            <a:off x="3270516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70" name="文本占位符 2"/>
          <p:cNvSpPr>
            <a:spLocks noGrp="1"/>
          </p:cNvSpPr>
          <p:nvPr>
            <p:ph type="body" sz="quarter" idx="21" hasCustomPrompt="1"/>
          </p:nvPr>
        </p:nvSpPr>
        <p:spPr>
          <a:xfrm>
            <a:off x="6237204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71" name="文本占位符 2"/>
          <p:cNvSpPr>
            <a:spLocks noGrp="1"/>
          </p:cNvSpPr>
          <p:nvPr>
            <p:ph type="body" sz="quarter" idx="22" hasCustomPrompt="1"/>
          </p:nvPr>
        </p:nvSpPr>
        <p:spPr>
          <a:xfrm>
            <a:off x="9160930" y="4938507"/>
            <a:ext cx="28853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9450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5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391" y="4149710"/>
            <a:ext cx="2235750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228391" y="4938507"/>
            <a:ext cx="2225459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55470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19" name="椭圆 18"/>
          <p:cNvSpPr/>
          <p:nvPr userDrawn="1"/>
        </p:nvSpPr>
        <p:spPr>
          <a:xfrm>
            <a:off x="287194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0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605831" y="4149710"/>
            <a:ext cx="2235750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sz="quarter" idx="18" hasCustomPrompt="1"/>
          </p:nvPr>
        </p:nvSpPr>
        <p:spPr>
          <a:xfrm>
            <a:off x="2605831" y="4938507"/>
            <a:ext cx="2225459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22" name="文本占位符 2"/>
          <p:cNvSpPr>
            <a:spLocks noGrp="1"/>
          </p:cNvSpPr>
          <p:nvPr>
            <p:ph type="body" sz="quarter" idx="19" hasCustomPrompt="1"/>
          </p:nvPr>
        </p:nvSpPr>
        <p:spPr>
          <a:xfrm>
            <a:off x="293214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23" name="椭圆 22"/>
          <p:cNvSpPr/>
          <p:nvPr userDrawn="1"/>
        </p:nvSpPr>
        <p:spPr>
          <a:xfrm>
            <a:off x="524938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文本占位符 2"/>
          <p:cNvSpPr>
            <a:spLocks noGrp="1"/>
          </p:cNvSpPr>
          <p:nvPr>
            <p:ph type="body" sz="quarter" idx="20" hasCustomPrompt="1"/>
          </p:nvPr>
        </p:nvSpPr>
        <p:spPr>
          <a:xfrm>
            <a:off x="4983271" y="4149710"/>
            <a:ext cx="2235750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sz="quarter" idx="21" hasCustomPrompt="1"/>
          </p:nvPr>
        </p:nvSpPr>
        <p:spPr>
          <a:xfrm>
            <a:off x="4983271" y="4938507"/>
            <a:ext cx="2225459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sz="quarter" idx="22" hasCustomPrompt="1"/>
          </p:nvPr>
        </p:nvSpPr>
        <p:spPr>
          <a:xfrm>
            <a:off x="530958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27" name="椭圆 26"/>
          <p:cNvSpPr/>
          <p:nvPr userDrawn="1"/>
        </p:nvSpPr>
        <p:spPr>
          <a:xfrm>
            <a:off x="762682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8" name="文本占位符 2"/>
          <p:cNvSpPr>
            <a:spLocks noGrp="1"/>
          </p:cNvSpPr>
          <p:nvPr>
            <p:ph type="body" sz="quarter" idx="23" hasCustomPrompt="1"/>
          </p:nvPr>
        </p:nvSpPr>
        <p:spPr>
          <a:xfrm>
            <a:off x="7360711" y="4149710"/>
            <a:ext cx="2235750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24" hasCustomPrompt="1"/>
          </p:nvPr>
        </p:nvSpPr>
        <p:spPr>
          <a:xfrm>
            <a:off x="7360711" y="4938507"/>
            <a:ext cx="2225459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25" hasCustomPrompt="1"/>
          </p:nvPr>
        </p:nvSpPr>
        <p:spPr>
          <a:xfrm>
            <a:off x="768702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31" name="椭圆 30"/>
          <p:cNvSpPr/>
          <p:nvPr userDrawn="1"/>
        </p:nvSpPr>
        <p:spPr>
          <a:xfrm>
            <a:off x="10004262" y="2138029"/>
            <a:ext cx="1693235" cy="169323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2" name="文本占位符 2"/>
          <p:cNvSpPr>
            <a:spLocks noGrp="1"/>
          </p:cNvSpPr>
          <p:nvPr>
            <p:ph type="body" sz="quarter" idx="26" hasCustomPrompt="1"/>
          </p:nvPr>
        </p:nvSpPr>
        <p:spPr>
          <a:xfrm>
            <a:off x="9738151" y="4149710"/>
            <a:ext cx="2235750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27" hasCustomPrompt="1"/>
          </p:nvPr>
        </p:nvSpPr>
        <p:spPr>
          <a:xfrm>
            <a:off x="9738151" y="4938507"/>
            <a:ext cx="2225459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096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顶部“开始”面板中可以对字体、字号、颜色、行距等进行修改。建议正文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10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号字，</a:t>
            </a:r>
            <a:r>
              <a:rPr lang="en-US" altLang="zh-CN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1.3</a:t>
            </a:r>
            <a:r>
              <a:rPr lang="zh-CN" alt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倍字间距。</a:t>
            </a:r>
          </a:p>
        </p:txBody>
      </p:sp>
      <p:sp>
        <p:nvSpPr>
          <p:cNvPr id="34" name="文本占位符 2"/>
          <p:cNvSpPr>
            <a:spLocks noGrp="1"/>
          </p:cNvSpPr>
          <p:nvPr>
            <p:ph type="body" sz="quarter" idx="28" hasCustomPrompt="1"/>
          </p:nvPr>
        </p:nvSpPr>
        <p:spPr>
          <a:xfrm>
            <a:off x="10064466" y="2653269"/>
            <a:ext cx="1572827" cy="6617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3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3906" y="856390"/>
            <a:ext cx="5564188" cy="73866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4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3761530" y="4475662"/>
            <a:ext cx="4668939" cy="7755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37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问题场景</a:t>
            </a:r>
          </a:p>
        </p:txBody>
      </p:sp>
      <p:sp>
        <p:nvSpPr>
          <p:cNvPr id="6" name="椭圆 5"/>
          <p:cNvSpPr/>
          <p:nvPr userDrawn="1"/>
        </p:nvSpPr>
        <p:spPr>
          <a:xfrm>
            <a:off x="4473356" y="1048265"/>
            <a:ext cx="3245289" cy="3245289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sz="16000" b="1" kern="0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0177" y="1241246"/>
            <a:ext cx="2911644" cy="3046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6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/>
        </p:nvSpPr>
        <p:spPr>
          <a:xfrm rot="16200000">
            <a:off x="3464487" y="-1842526"/>
            <a:ext cx="5261439" cy="12190414"/>
          </a:xfrm>
          <a:custGeom>
            <a:avLst/>
            <a:gdLst>
              <a:gd name="connsiteX0" fmla="*/ 5261438 w 5261438"/>
              <a:gd name="connsiteY0" fmla="*/ 12190414 h 12190414"/>
              <a:gd name="connsiteX1" fmla="*/ 0 w 5261438"/>
              <a:gd name="connsiteY1" fmla="*/ 12190414 h 12190414"/>
              <a:gd name="connsiteX2" fmla="*/ 0 w 5261438"/>
              <a:gd name="connsiteY2" fmla="*/ 0 h 12190414"/>
              <a:gd name="connsiteX3" fmla="*/ 4815584 w 5261438"/>
              <a:gd name="connsiteY3" fmla="*/ 0 h 1219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1438" h="12190414">
                <a:moveTo>
                  <a:pt x="5261438" y="12190414"/>
                </a:moveTo>
                <a:lnTo>
                  <a:pt x="0" y="12190414"/>
                </a:lnTo>
                <a:lnTo>
                  <a:pt x="0" y="0"/>
                </a:lnTo>
                <a:lnTo>
                  <a:pt x="48155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kumimoji="1" lang="zh-CN" altLang="en-US" sz="3200" kern="0">
              <a:solidFill>
                <a:sysClr val="windowText" lastClr="00000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2" name="任意多边形 11"/>
          <p:cNvSpPr/>
          <p:nvPr userDrawn="1"/>
        </p:nvSpPr>
        <p:spPr>
          <a:xfrm rot="5400000" flipH="1">
            <a:off x="5418445" y="-5416858"/>
            <a:ext cx="1356697" cy="12190412"/>
          </a:xfrm>
          <a:custGeom>
            <a:avLst/>
            <a:gdLst>
              <a:gd name="connsiteX0" fmla="*/ 1356697 w 1356697"/>
              <a:gd name="connsiteY0" fmla="*/ 12190412 h 12190412"/>
              <a:gd name="connsiteX1" fmla="*/ 1356696 w 1356697"/>
              <a:gd name="connsiteY1" fmla="*/ 0 h 12190412"/>
              <a:gd name="connsiteX2" fmla="*/ 445854 w 1356697"/>
              <a:gd name="connsiteY2" fmla="*/ 0 h 12190412"/>
              <a:gd name="connsiteX3" fmla="*/ 0 w 1356697"/>
              <a:gd name="connsiteY3" fmla="*/ 12190412 h 1219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697" h="12190412">
                <a:moveTo>
                  <a:pt x="1356697" y="12190412"/>
                </a:moveTo>
                <a:lnTo>
                  <a:pt x="1356696" y="0"/>
                </a:lnTo>
                <a:lnTo>
                  <a:pt x="445854" y="0"/>
                </a:lnTo>
                <a:lnTo>
                  <a:pt x="0" y="121904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kumimoji="1" lang="zh-CN" altLang="en-US" sz="3200" kern="0">
              <a:solidFill>
                <a:sysClr val="windowText" lastClr="00000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84805" y="563257"/>
            <a:ext cx="515502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5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284805" y="163147"/>
            <a:ext cx="515502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2000" b="0"/>
            </a:lvl1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ADD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YOUR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TITLE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HERE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7"/>
            <a:ext cx="12192000" cy="6858000"/>
          </a:xfrm>
          <a:prstGeom prst="rect">
            <a:avLst/>
          </a:prstGeom>
        </p:spPr>
      </p:pic>
      <p:sp>
        <p:nvSpPr>
          <p:cNvPr id="18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84805" y="563257"/>
            <a:ext cx="515502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2" hasCustomPrompt="1"/>
          </p:nvPr>
        </p:nvSpPr>
        <p:spPr>
          <a:xfrm>
            <a:off x="284164" y="171021"/>
            <a:ext cx="5155670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148032"/>
            <a:ext cx="12192000" cy="571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_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84805" y="563257"/>
            <a:ext cx="515502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2" hasCustomPrompt="1"/>
          </p:nvPr>
        </p:nvSpPr>
        <p:spPr>
          <a:xfrm>
            <a:off x="284164" y="171021"/>
            <a:ext cx="5155670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84805" y="563257"/>
            <a:ext cx="515502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7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284805" y="163147"/>
            <a:ext cx="515502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2000" b="0"/>
            </a:lvl1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ADD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YOUR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TITLE</a:t>
            </a:r>
            <a:r>
              <a:rPr kumimoji="1" lang="zh-CN" altLang="en-US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 </a:t>
            </a:r>
            <a:r>
              <a:rPr kumimoji="1" lang="en-US" altLang="zh-CN" sz="2000" b="1" kern="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69923" y="9657"/>
            <a:ext cx="2681412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57829" y="-6195"/>
            <a:ext cx="1034171" cy="3038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ctr" defTabSz="6096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ct val="20000"/>
        </a:spcBef>
        <a:buFont typeface="Arial" panose="020B0604020202020204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609600" rtl="0" eaLnBrk="1" latinLnBrk="0" hangingPunct="1">
        <a:spcBef>
          <a:spcPct val="20000"/>
        </a:spcBef>
        <a:buFont typeface="Arial" panose="020B0604020202020204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609600" rtl="0" eaLnBrk="1" latinLnBrk="0" hangingPunct="1">
        <a:spcBef>
          <a:spcPct val="20000"/>
        </a:spcBef>
        <a:buFont typeface="Arial" panose="020B0604020202020204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609600" rtl="0" eaLnBrk="1" latinLnBrk="0" hangingPunct="1">
        <a:spcBef>
          <a:spcPct val="20000"/>
        </a:spcBef>
        <a:buFont typeface="Arial" panose="020B0604020202020204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6382445"/>
            <a:ext cx="12192000" cy="4767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397454"/>
            <a:ext cx="12192000" cy="461665"/>
          </a:xfrm>
          <a:prstGeom prst="rect">
            <a:avLst/>
          </a:prstGeom>
          <a:solidFill>
            <a:srgbClr val="002060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defTabSz="1219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EPIC Webinar</a:t>
            </a:r>
            <a:r>
              <a:rPr lang="en-US" altLang="zh-CN" sz="2400" b="1" baseline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Jun 9</a:t>
            </a:r>
            <a:r>
              <a:rPr lang="en-US" altLang="zh-CN" sz="2400" b="1" baseline="3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2400" b="1" baseline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2020</a:t>
            </a:r>
            <a:endParaRPr lang="en-US" altLang="zh-CN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49628" y="218762"/>
            <a:ext cx="1992204" cy="42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1344" y="101594"/>
            <a:ext cx="1479546" cy="540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5pPr>
      <a:lvl6pPr marL="609600"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6pPr>
      <a:lvl7pPr marL="1219200"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8pPr>
      <a:lvl9pPr marL="2438400" algn="l" rtl="0" fontAlgn="base"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3585" indent="-28638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˃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15000"/>
        </a:spcBef>
        <a:spcAft>
          <a:spcPct val="0"/>
        </a:spcAft>
        <a:buFont typeface="Calibri" panose="020F0502020204030204" pitchFamily="34" charset="0"/>
        <a:buChar char="+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ct val="15000"/>
        </a:spcBef>
        <a:buClr>
          <a:schemeClr val="tx1"/>
        </a:buClr>
        <a:buFont typeface="Calibri" panose="020F050202020403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ct val="15000"/>
        </a:spcBef>
        <a:buFont typeface="Calibri" panose="020F050202020403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ct val="15000"/>
        </a:spcBef>
        <a:buClr>
          <a:schemeClr val="tx1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ct val="15000"/>
        </a:spcBef>
        <a:buClr>
          <a:schemeClr val="tx1"/>
        </a:buClr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0F89DD2F-155F-4D4C-B013-298AB8F098E4}"/>
              </a:ext>
            </a:extLst>
          </p:cNvPr>
          <p:cNvSpPr txBox="1"/>
          <p:nvPr/>
        </p:nvSpPr>
        <p:spPr>
          <a:xfrm>
            <a:off x="396293" y="2343733"/>
            <a:ext cx="11473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Fiber Laser for PCB Applications</a:t>
            </a:r>
            <a:endParaRPr lang="en-US" altLang="zh-CN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B54ABC7F-C043-427D-9B73-7AF62A264497}"/>
              </a:ext>
            </a:extLst>
          </p:cNvPr>
          <p:cNvSpPr txBox="1"/>
          <p:nvPr/>
        </p:nvSpPr>
        <p:spPr>
          <a:xfrm>
            <a:off x="6406480" y="4957119"/>
            <a:ext cx="5172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SIOM, member of China Academy of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Sience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FEIBO Laser Technologies, Shanghai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HIGHLIGHT Laser Technologies, Nanjing</a:t>
            </a:r>
          </a:p>
          <a:p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RayScience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Opto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-electronics Corp.,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Suqian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22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9" y="829206"/>
            <a:ext cx="2423096" cy="16153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9" y="2574537"/>
            <a:ext cx="5927994" cy="16532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9310" y="1056388"/>
            <a:ext cx="45379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COMPANY PROFILE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en-US" altLang="zh-CN" dirty="0">
                <a:latin typeface="+mj-ea"/>
                <a:ea typeface="+mj-ea"/>
              </a:rPr>
              <a:t>  </a:t>
            </a:r>
          </a:p>
          <a:p>
            <a:r>
              <a:rPr lang="en-US" altLang="zh-CN" dirty="0">
                <a:latin typeface="+mj-ea"/>
                <a:ea typeface="+mj-ea"/>
              </a:rPr>
              <a:t>Founded in 2012, FEIBO has steadily grown and innovated to become a leading supplier of high-performance laser products and quality assurance solutions in China. 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9314" y="4506480"/>
            <a:ext cx="6272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200</a:t>
            </a:r>
            <a:r>
              <a:rPr lang="en-US" altLang="zh-CN" dirty="0"/>
              <a:t>+ </a:t>
            </a:r>
            <a:r>
              <a:rPr lang="en-US" altLang="zh-CN" dirty="0" smtClean="0"/>
              <a:t>employees with 50+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2 factories in China, headquartered in Shanghai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7300 m2 </a:t>
            </a:r>
            <a:r>
              <a:rPr lang="en-US" altLang="zh-CN" dirty="0"/>
              <a:t>of cleanroom </a:t>
            </a:r>
            <a:r>
              <a:rPr lang="en-US" altLang="zh-CN" dirty="0" smtClean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6000+ </a:t>
            </a:r>
            <a:r>
              <a:rPr lang="en-US" altLang="zh-CN" dirty="0"/>
              <a:t>medium to high power fiber lasers </a:t>
            </a:r>
            <a:r>
              <a:rPr lang="en-US" altLang="zh-CN" dirty="0" smtClean="0"/>
              <a:t>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Serving industrial, scientific research and medical markets 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21" y="854266"/>
            <a:ext cx="3283701" cy="15990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6" y="3217627"/>
            <a:ext cx="4149271" cy="2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8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4"/>
          <p:cNvSpPr txBox="1">
            <a:spLocks/>
          </p:cNvSpPr>
          <p:nvPr/>
        </p:nvSpPr>
        <p:spPr>
          <a:xfrm>
            <a:off x="909836" y="4281224"/>
            <a:ext cx="10441160" cy="1892396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numCol="5">
            <a:normAutofit lnSpcReduction="10000"/>
          </a:bodyPr>
          <a:lstStyle>
            <a:lvl1pPr marL="342900" indent="-342900" algn="l" rtl="0" fontAlgn="base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3585" indent="-286385" algn="l" rtl="0" fontAlgn="base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˃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15000"/>
              </a:spcBef>
              <a:spcAft>
                <a:spcPct val="0"/>
              </a:spcAft>
              <a:buFont typeface="Calibri" panose="020F0502020204030204" pitchFamily="34" charset="0"/>
              <a:buChar char="+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15000"/>
              </a:spcBef>
              <a:buClr>
                <a:schemeClr val="tx1"/>
              </a:buClr>
              <a:buFont typeface="Calibri" panose="020F0502020204030204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15000"/>
              </a:spcBef>
              <a:buFont typeface="Calibri" panose="020F050202020403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15000"/>
              </a:spcBef>
              <a:buClr>
                <a:schemeClr val="tx1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150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" b="1" dirty="0" smtClean="0">
                <a:latin typeface="微软雅黑" pitchFamily="34" charset="-122"/>
                <a:ea typeface="微软雅黑" pitchFamily="34" charset="-122"/>
              </a:rPr>
              <a:t>Key Specs: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Central Wavelength: 1070~1090</a:t>
            </a:r>
            <a:r>
              <a:rPr lang="zh-CN" altLang="en-US" sz="900" dirty="0" smtClean="0">
                <a:ea typeface="微软雅黑" panose="020B0503020204020204" pitchFamily="34" charset="-122"/>
              </a:rPr>
              <a:t> </a:t>
            </a:r>
            <a:r>
              <a:rPr lang="en-US" altLang="zh-CN" sz="900" dirty="0" smtClean="0">
                <a:ea typeface="微软雅黑" panose="020B0503020204020204" pitchFamily="34" charset="-122"/>
              </a:rPr>
              <a:t>nm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Max Average Output Power: 200W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Power Stability: &lt; 3%</a:t>
            </a:r>
            <a:endParaRPr lang="zh-CN" altLang="zh-CN" sz="900" dirty="0" smtClean="0">
              <a:ea typeface="微软雅黑" panose="020B0503020204020204" pitchFamily="34" charset="-122"/>
            </a:endParaRPr>
          </a:p>
          <a:p>
            <a:pPr marL="171450" indent="-171450">
              <a:spcBef>
                <a:spcPts val="0"/>
              </a:spcBef>
            </a:pPr>
            <a:endParaRPr lang="en-US" altLang="zh-CN" sz="900" dirty="0" smtClean="0"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" b="1" dirty="0" smtClean="0">
                <a:latin typeface="微软雅黑" pitchFamily="34" charset="-122"/>
                <a:ea typeface="微软雅黑" pitchFamily="34" charset="-122"/>
              </a:rPr>
              <a:t>Applications:</a:t>
            </a:r>
            <a:endParaRPr lang="en-US" altLang="zh-CN" sz="900" b="1" dirty="0" smtClean="0"/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Precision machining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Laser marking/ablation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Metal deep engraving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Laser scribing/patterning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Laser cutting/drilling</a:t>
            </a:r>
          </a:p>
          <a:p>
            <a:pPr marL="171450" indent="-171450">
              <a:spcBef>
                <a:spcPts val="0"/>
              </a:spcBef>
            </a:pPr>
            <a:endParaRPr lang="en-US" altLang="zh-CN" sz="900" dirty="0" smtClean="0"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>
              <a:solidFill>
                <a:srgbClr val="545454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itchFamily="34" charset="-122"/>
              </a:rPr>
              <a:t>Key Specs: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Central Wavelength: 1075~1090</a:t>
            </a:r>
            <a:r>
              <a:rPr lang="zh-CN" altLang="en-US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nm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Rated Max Output Power: 14000W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Power Stability: &lt; 2%</a:t>
            </a:r>
            <a:endParaRPr lang="zh-CN" altLang="zh-CN" sz="900" dirty="0" smtClean="0">
              <a:solidFill>
                <a:srgbClr val="545454"/>
              </a:solidFill>
              <a:ea typeface="微软雅黑" panose="020B0503020204020204" pitchFamily="34" charset="-122"/>
            </a:endParaRP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endParaRPr lang="en-US" altLang="zh-CN" sz="900" dirty="0" smtClean="0">
              <a:solidFill>
                <a:srgbClr val="545454"/>
              </a:solidFill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itchFamily="34" charset="-122"/>
              </a:rPr>
              <a:t>Applications:</a:t>
            </a:r>
            <a:endParaRPr lang="en-US" altLang="zh-CN" sz="900" b="1" dirty="0" smtClean="0">
              <a:solidFill>
                <a:srgbClr val="545454"/>
              </a:solidFill>
            </a:endParaRP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cutting/drilling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welding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ablation/scribing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Precision machining</a:t>
            </a: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additive manufacturing</a:t>
            </a: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>
              <a:solidFill>
                <a:srgbClr val="545454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anose="020B0503020204020204" pitchFamily="34" charset="-122"/>
              </a:rPr>
              <a:t>Key Specs: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Central Wavelength: 1064nm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Average Output Power: 1W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Power Stability: &lt; 3%</a:t>
            </a:r>
            <a:endParaRPr lang="zh-CN" altLang="zh-CN" sz="900" dirty="0" smtClean="0">
              <a:solidFill>
                <a:srgbClr val="545454"/>
              </a:solidFill>
              <a:ea typeface="微软雅黑" panose="020B0503020204020204" pitchFamily="34" charset="-122"/>
            </a:endParaRP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endParaRPr lang="en-US" altLang="zh-CN" sz="900" dirty="0" smtClean="0">
              <a:solidFill>
                <a:srgbClr val="545454"/>
              </a:solidFill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itchFamily="34" charset="-122"/>
              </a:rPr>
              <a:t>Applications:</a:t>
            </a:r>
            <a:endParaRPr lang="en-US" altLang="zh-CN" sz="900" b="1" dirty="0" smtClean="0">
              <a:solidFill>
                <a:srgbClr val="545454"/>
              </a:solidFill>
            </a:endParaRP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cutting/drilling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welding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ablation/scribing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Precision machining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additive manufacturing</a:t>
            </a: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CN" sz="900" b="1" dirty="0" smtClean="0"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CN" sz="900" b="1" dirty="0" smtClean="0"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CN" sz="900" b="1" dirty="0"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" b="1" dirty="0" smtClean="0">
                <a:latin typeface="微软雅黑" pitchFamily="34" charset="-122"/>
                <a:ea typeface="微软雅黑" pitchFamily="34" charset="-122"/>
              </a:rPr>
              <a:t>Key Specs: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Central Wavelength: 1064</a:t>
            </a:r>
            <a:r>
              <a:rPr lang="zh-CN" altLang="en-US" sz="900" dirty="0" smtClean="0">
                <a:ea typeface="微软雅黑" panose="020B0503020204020204" pitchFamily="34" charset="-122"/>
              </a:rPr>
              <a:t> </a:t>
            </a:r>
            <a:r>
              <a:rPr lang="en-US" altLang="zh-CN" sz="900" dirty="0" smtClean="0">
                <a:ea typeface="微软雅黑" panose="020B0503020204020204" pitchFamily="34" charset="-122"/>
              </a:rPr>
              <a:t>nm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Max Average Output Power: 20W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Power Stability: &lt; 3%</a:t>
            </a:r>
          </a:p>
          <a:p>
            <a:pPr marL="171450" indent="-171450" fontAlgn="ctr">
              <a:spcBef>
                <a:spcPts val="0"/>
              </a:spcBef>
            </a:pPr>
            <a:endParaRPr lang="zh-CN" altLang="zh-CN" sz="900" dirty="0" smtClean="0"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" b="1" dirty="0" smtClean="0">
                <a:latin typeface="微软雅黑" pitchFamily="34" charset="-122"/>
                <a:ea typeface="微软雅黑" pitchFamily="34" charset="-122"/>
              </a:rPr>
              <a:t>Applications:</a:t>
            </a:r>
            <a:endParaRPr lang="en-US" altLang="zh-CN" sz="900" b="1" dirty="0" smtClean="0"/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Thin film ablation/patterning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General marking/scribing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Precision machining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Specialty marking</a:t>
            </a:r>
          </a:p>
          <a:p>
            <a:pPr marL="171450" indent="-171450" fontAlgn="ctr">
              <a:spcBef>
                <a:spcPts val="0"/>
              </a:spcBef>
            </a:pPr>
            <a:r>
              <a:rPr lang="en-US" altLang="zh-CN" sz="900" dirty="0" smtClean="0">
                <a:ea typeface="微软雅黑" panose="020B0503020204020204" pitchFamily="34" charset="-122"/>
              </a:rPr>
              <a:t>Frequency doubling/tripling</a:t>
            </a: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endParaRPr lang="en-US" altLang="zh-CN" sz="900" b="1" dirty="0" smtClean="0">
              <a:solidFill>
                <a:srgbClr val="545454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itchFamily="34" charset="-122"/>
              </a:rPr>
              <a:t>Key Specs: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Central Wavelength: 1064</a:t>
            </a:r>
            <a:r>
              <a:rPr lang="zh-CN" altLang="en-US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nm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Rated Max Output Power: 1000W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Power Stability: &lt; 3%</a:t>
            </a:r>
          </a:p>
          <a:p>
            <a:pPr marL="171450" indent="-171450" fontAlgn="ctr">
              <a:spcBef>
                <a:spcPts val="0"/>
              </a:spcBef>
              <a:buClr>
                <a:srgbClr val="545454"/>
              </a:buClr>
            </a:pPr>
            <a:endParaRPr lang="en-US" altLang="zh-CN" sz="900" dirty="0" smtClean="0">
              <a:solidFill>
                <a:srgbClr val="545454"/>
              </a:solidFill>
              <a:ea typeface="微软雅黑" panose="020B0503020204020204" pitchFamily="34" charset="-122"/>
            </a:endParaRP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b="1" dirty="0" smtClean="0">
                <a:solidFill>
                  <a:srgbClr val="545454"/>
                </a:solidFill>
                <a:latin typeface="微软雅黑" pitchFamily="34" charset="-122"/>
                <a:ea typeface="微软雅黑" pitchFamily="34" charset="-122"/>
              </a:rPr>
              <a:t>Applications:</a:t>
            </a:r>
            <a:endParaRPr lang="en-US" altLang="zh-CN" sz="900" b="1" dirty="0" smtClean="0">
              <a:solidFill>
                <a:srgbClr val="545454"/>
              </a:solidFill>
            </a:endParaRP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cutting/drilling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welding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ablation/scribing</a:t>
            </a:r>
          </a:p>
          <a:p>
            <a:pPr marL="171450" indent="-171450">
              <a:spcBef>
                <a:spcPts val="0"/>
              </a:spcBef>
              <a:buClr>
                <a:srgbClr val="545454"/>
              </a:buClr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Precision machining</a:t>
            </a:r>
          </a:p>
          <a:p>
            <a:pPr marL="45720" indent="0">
              <a:spcBef>
                <a:spcPts val="0"/>
              </a:spcBef>
              <a:buClr>
                <a:srgbClr val="545454"/>
              </a:buClr>
              <a:buFont typeface="Arial" panose="020B0604020202020204" pitchFamily="34" charset="0"/>
              <a:buNone/>
            </a:pPr>
            <a:r>
              <a:rPr lang="en-US" altLang="zh-CN" sz="900" dirty="0" smtClean="0">
                <a:solidFill>
                  <a:srgbClr val="545454"/>
                </a:solidFill>
                <a:ea typeface="微软雅黑" panose="020B0503020204020204" pitchFamily="34" charset="-122"/>
              </a:rPr>
              <a:t>Laser additive manufacturing</a:t>
            </a:r>
            <a:endParaRPr lang="en-US" altLang="zh-CN" sz="900" dirty="0">
              <a:solidFill>
                <a:srgbClr val="545454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23210" y="3296492"/>
            <a:ext cx="216024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Multi-kW CW YDFL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0024" y="3296492"/>
            <a:ext cx="192534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Nanosecond 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Pulsed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图片 4" descr="Uranu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1649" y="2125571"/>
            <a:ext cx="1484523" cy="8350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5462" y="3296072"/>
            <a:ext cx="22511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Pulse-width 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Tunable </a:t>
            </a: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Pulsed FL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40" y="1744069"/>
            <a:ext cx="1892599" cy="138405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14032" y="3290703"/>
            <a:ext cx="16962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Sub-nanosecond</a:t>
            </a:r>
          </a:p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Pulsed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28624" y="3285217"/>
            <a:ext cx="16276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Linear Polarized </a:t>
            </a:r>
            <a:endParaRPr lang="en-US" altLang="zh-CN" sz="14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Multi-kW CW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4" y="2124765"/>
            <a:ext cx="1794831" cy="8224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27661" r="17758" b="19065"/>
          <a:stretch/>
        </p:blipFill>
        <p:spPr>
          <a:xfrm>
            <a:off x="9388708" y="2053570"/>
            <a:ext cx="1907468" cy="97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34" y="598288"/>
            <a:ext cx="3492591" cy="26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29" y="1377000"/>
            <a:ext cx="6240803" cy="31051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8CADA0-6B75-4DA8-85CE-DE34488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394" y="526133"/>
            <a:ext cx="4509527" cy="789835"/>
          </a:xfrm>
        </p:spPr>
        <p:txBody>
          <a:bodyPr/>
          <a:lstStyle/>
          <a:p>
            <a:r>
              <a:rPr lang="en-US" altLang="zh-CN" sz="4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 substrate PCB</a:t>
            </a:r>
            <a:endParaRPr lang="zh-CN" altLang="en-US" sz="4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4E8A2F4-BE86-4459-88A9-52782967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26" name="内容占位符 11">
            <a:extLst>
              <a:ext uri="{FF2B5EF4-FFF2-40B4-BE49-F238E27FC236}">
                <a16:creationId xmlns="" xmlns:a16="http://schemas.microsoft.com/office/drawing/2014/main" id="{42AECB8F-FC44-49DF-8CFA-570A4F810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7"/>
          <a:stretch/>
        </p:blipFill>
        <p:spPr>
          <a:xfrm>
            <a:off x="802050" y="1518603"/>
            <a:ext cx="4681621" cy="2880000"/>
          </a:xfrm>
          <a:prstGeom prst="rect">
            <a:avLst/>
          </a:prstGeom>
        </p:spPr>
      </p:pic>
      <p:sp>
        <p:nvSpPr>
          <p:cNvPr id="27" name="内容占位符 2">
            <a:extLst>
              <a:ext uri="{FF2B5EF4-FFF2-40B4-BE49-F238E27FC236}">
                <a16:creationId xmlns="" xmlns:a16="http://schemas.microsoft.com/office/drawing/2014/main" id="{4025221E-239B-4CE3-A46F-84E6D8609C67}"/>
              </a:ext>
            </a:extLst>
          </p:cNvPr>
          <p:cNvSpPr txBox="1">
            <a:spLocks/>
          </p:cNvSpPr>
          <p:nvPr/>
        </p:nvSpPr>
        <p:spPr>
          <a:xfrm>
            <a:off x="802050" y="4459636"/>
            <a:ext cx="10790298" cy="15152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  <a:prstDash val="sysDot"/>
          </a:ln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/>
              <a:t>Al substrate </a:t>
            </a:r>
            <a:r>
              <a:rPr lang="en-US" altLang="zh-CN" sz="1600" dirty="0" smtClean="0"/>
              <a:t>PCB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laser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utting machine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market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spcBef>
                <a:spcPct val="0"/>
              </a:spcBef>
            </a:pPr>
            <a:r>
              <a:rPr lang="en-US" altLang="zh-CN" sz="1600" dirty="0" smtClean="0"/>
              <a:t>More </a:t>
            </a:r>
            <a:r>
              <a:rPr lang="en-US" altLang="zh-CN" sz="1600" dirty="0"/>
              <a:t>than 1000 Aluminum Based PCB </a:t>
            </a:r>
            <a:r>
              <a:rPr lang="en-US" altLang="zh-CN" sz="1600" dirty="0" smtClean="0"/>
              <a:t>manufacturers in Guangdong. estimated ~ </a:t>
            </a:r>
            <a:r>
              <a:rPr lang="en-US" altLang="zh-CN" sz="1600" dirty="0"/>
              <a:t>4000 in China.            </a:t>
            </a:r>
            <a:endParaRPr lang="en-US" altLang="zh-CN" sz="1600" dirty="0" smtClean="0"/>
          </a:p>
          <a:p>
            <a:pPr marL="171450" indent="-171450">
              <a:lnSpc>
                <a:spcPct val="150000"/>
              </a:lnSpc>
              <a:spcBef>
                <a:spcPct val="0"/>
              </a:spcBef>
            </a:pPr>
            <a:r>
              <a:rPr lang="en-US" altLang="zh-CN" sz="1600" dirty="0" smtClean="0"/>
              <a:t>New </a:t>
            </a:r>
            <a:r>
              <a:rPr lang="en-US" altLang="zh-CN" sz="1600" dirty="0"/>
              <a:t>requirements of </a:t>
            </a:r>
            <a:r>
              <a:rPr lang="en-US" altLang="zh-CN" sz="1600" dirty="0" smtClean="0"/>
              <a:t>customers: versatile, flexible, customized, small volume order           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</a:pPr>
            <a:r>
              <a:rPr lang="en-US" altLang="zh-CN" sz="1600" dirty="0" smtClean="0"/>
              <a:t>estimated </a:t>
            </a:r>
            <a:r>
              <a:rPr lang="en-US" altLang="zh-CN" sz="1600" dirty="0"/>
              <a:t>that </a:t>
            </a:r>
            <a:r>
              <a:rPr lang="en-US" altLang="zh-CN" sz="1600" dirty="0" smtClean="0"/>
              <a:t>~ </a:t>
            </a:r>
            <a:r>
              <a:rPr lang="en-US" altLang="zh-CN" sz="1600" dirty="0"/>
              <a:t>2000 laser cutting machines will be sold within 3 years, </a:t>
            </a:r>
            <a:r>
              <a:rPr lang="en-US" altLang="zh-CN" sz="1600" dirty="0" smtClean="0"/>
              <a:t>a 150~200M euros market</a:t>
            </a:r>
          </a:p>
        </p:txBody>
      </p:sp>
    </p:spTree>
    <p:extLst>
      <p:ext uri="{BB962C8B-B14F-4D97-AF65-F5344CB8AC3E}">
        <p14:creationId xmlns:p14="http://schemas.microsoft.com/office/powerpoint/2010/main" val="35065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123DF5-F8CF-415E-A61C-263B839A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79" y="107912"/>
            <a:ext cx="9038544" cy="1028699"/>
          </a:xfrm>
        </p:spPr>
        <p:txBody>
          <a:bodyPr/>
          <a:lstStyle/>
          <a:p>
            <a:pPr algn="ctr"/>
            <a: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CNC </a:t>
            </a:r>
            <a:r>
              <a:rPr lang="en-US" altLang="zh-CN" sz="3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milling machine </a:t>
            </a:r>
            <a: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 </a:t>
            </a:r>
            <a:b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 </a:t>
            </a:r>
            <a:r>
              <a:rPr lang="en-US" altLang="zh-CN" sz="3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precision cutting machine</a:t>
            </a:r>
            <a:endParaRPr lang="zh-CN" altLang="en-US" sz="36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îṧḻîḍê">
            <a:extLst>
              <a:ext uri="{FF2B5EF4-FFF2-40B4-BE49-F238E27FC236}">
                <a16:creationId xmlns:a16="http://schemas.microsoft.com/office/drawing/2014/main" xmlns="" id="{95C49BDF-2A21-475C-A4F2-72FFBC52DEA8}"/>
              </a:ext>
            </a:extLst>
          </p:cNvPr>
          <p:cNvSpPr txBox="1"/>
          <p:nvPr/>
        </p:nvSpPr>
        <p:spPr>
          <a:xfrm>
            <a:off x="792079" y="4399172"/>
            <a:ext cx="5222356" cy="1762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Small initial investment</a:t>
            </a:r>
            <a:r>
              <a:rPr lang="en-US" altLang="zh-CN" sz="1400" dirty="0"/>
              <a:t>: </a:t>
            </a:r>
            <a:r>
              <a:rPr lang="en-US" altLang="zh-CN" sz="1400" dirty="0" smtClean="0"/>
              <a:t>~ 20k~30k Euros/unit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L</a:t>
            </a:r>
            <a:r>
              <a:rPr lang="en-US" altLang="zh-CN" sz="1400" b="1" dirty="0" smtClean="0"/>
              <a:t>ow </a:t>
            </a:r>
            <a:r>
              <a:rPr lang="en-US" altLang="zh-CN" sz="1400" b="1" dirty="0"/>
              <a:t>processing speed</a:t>
            </a:r>
            <a:r>
              <a:rPr lang="en-US" altLang="zh-CN" sz="1400" dirty="0"/>
              <a:t>: ~ </a:t>
            </a:r>
            <a:r>
              <a:rPr lang="en-US" altLang="zh-CN" sz="1400" dirty="0" smtClean="0"/>
              <a:t>3mm/s </a:t>
            </a:r>
            <a:r>
              <a:rPr lang="en-US" altLang="zh-CN" sz="1400" dirty="0"/>
              <a:t>× 4 (2-4 processing heads are processed in parallel, 1.5mm plate thickness)            </a:t>
            </a:r>
            <a:endParaRPr lang="en-US" altLang="zh-CN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/>
              <a:t>High </a:t>
            </a:r>
            <a:r>
              <a:rPr lang="en-US" altLang="zh-CN" sz="1400" b="1" dirty="0"/>
              <a:t>cost of consumables</a:t>
            </a:r>
            <a:r>
              <a:rPr lang="en-US" altLang="zh-CN" sz="1400" dirty="0"/>
              <a:t>: after processing 2-3 stacks of multilayer plates </a:t>
            </a:r>
            <a:r>
              <a:rPr lang="en-US" altLang="zh-CN" sz="1400" dirty="0" smtClean="0"/>
              <a:t>(~1 </a:t>
            </a:r>
            <a:r>
              <a:rPr lang="en-US" altLang="zh-CN" sz="1400" dirty="0"/>
              <a:t>hour), the cutter </a:t>
            </a:r>
            <a:r>
              <a:rPr lang="en-US" altLang="zh-CN" sz="1400" dirty="0" smtClean="0"/>
              <a:t>head needs </a:t>
            </a:r>
            <a:r>
              <a:rPr lang="en-US" altLang="zh-CN" sz="1400" dirty="0"/>
              <a:t>to be </a:t>
            </a:r>
            <a:r>
              <a:rPr lang="en-US" altLang="zh-CN" sz="1400" dirty="0" smtClean="0"/>
              <a:t>replaced</a:t>
            </a:r>
            <a:endParaRPr lang="en-US" altLang="zh-CN" sz="1400" dirty="0"/>
          </a:p>
        </p:txBody>
      </p:sp>
      <p:sp>
        <p:nvSpPr>
          <p:cNvPr id="30" name="îṧḻîḍê">
            <a:extLst>
              <a:ext uri="{FF2B5EF4-FFF2-40B4-BE49-F238E27FC236}">
                <a16:creationId xmlns:a16="http://schemas.microsoft.com/office/drawing/2014/main" xmlns="" id="{95C49BDF-2A21-475C-A4F2-72FFBC52DEA8}"/>
              </a:ext>
            </a:extLst>
          </p:cNvPr>
          <p:cNvSpPr txBox="1"/>
          <p:nvPr/>
        </p:nvSpPr>
        <p:spPr>
          <a:xfrm>
            <a:off x="6182223" y="4399171"/>
            <a:ext cx="5222353" cy="176229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Large initial investment</a:t>
            </a:r>
            <a:r>
              <a:rPr lang="en-US" altLang="zh-CN" sz="1400" dirty="0"/>
              <a:t>: ~ </a:t>
            </a:r>
            <a:r>
              <a:rPr lang="en-US" altLang="zh-CN" sz="1400" dirty="0" smtClean="0"/>
              <a:t>70k ~ 100k Euros/unit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/>
              <a:t>High </a:t>
            </a:r>
            <a:r>
              <a:rPr lang="en-US" altLang="zh-CN" sz="1400" b="1" dirty="0"/>
              <a:t>processing speed</a:t>
            </a:r>
            <a:r>
              <a:rPr lang="en-US" altLang="zh-CN" sz="1400" dirty="0"/>
              <a:t>: ~ </a:t>
            </a:r>
            <a:r>
              <a:rPr lang="en-US" altLang="zh-CN" sz="1400" dirty="0" smtClean="0"/>
              <a:t>60mm/s </a:t>
            </a:r>
            <a:r>
              <a:rPr lang="en-US" altLang="zh-CN" sz="1400" dirty="0"/>
              <a:t>(1 processing head, 1.5mm plate thickness)           </a:t>
            </a:r>
            <a:endParaRPr lang="en-US" altLang="zh-CN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/>
              <a:t> </a:t>
            </a:r>
            <a:r>
              <a:rPr lang="en-US" altLang="zh-CN" sz="1400" b="1" dirty="0"/>
              <a:t>Low cost of consumables</a:t>
            </a:r>
            <a:r>
              <a:rPr lang="en-US" altLang="zh-CN" sz="1400" dirty="0"/>
              <a:t>: non-contact processing, no need to replace the cutter head, the cost of consumables can be ignored.</a:t>
            </a:r>
          </a:p>
        </p:txBody>
      </p:sp>
    </p:spTree>
    <p:extLst>
      <p:ext uri="{BB962C8B-B14F-4D97-AF65-F5344CB8AC3E}">
        <p14:creationId xmlns:p14="http://schemas.microsoft.com/office/powerpoint/2010/main" val="33143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7B6040-EEF4-4EF6-99AF-D013DF37C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99" y="739560"/>
            <a:ext cx="10850563" cy="1028699"/>
          </a:xfrm>
        </p:spPr>
        <p:txBody>
          <a:bodyPr/>
          <a:lstStyle/>
          <a:p>
            <a:r>
              <a:rPr lang="da-DK" altLang="zh-CN" sz="4000" dirty="0">
                <a:solidFill>
                  <a:schemeClr val="tx1"/>
                </a:solidFill>
              </a:rPr>
              <a:t>Laser processing solution for </a:t>
            </a:r>
            <a:r>
              <a:rPr lang="en-US" altLang="zh-CN" sz="4000" dirty="0" smtClean="0">
                <a:solidFill>
                  <a:schemeClr val="tx1"/>
                </a:solidFill>
              </a:rPr>
              <a:t>Al substrate</a:t>
            </a:r>
            <a:r>
              <a:rPr lang="da-DK" altLang="zh-CN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PCB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="" xmlns:a16="http://schemas.microsoft.com/office/drawing/2014/main" id="{E9F0F331-2317-40FF-8B17-5E19091C8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80507"/>
              </p:ext>
            </p:extLst>
          </p:nvPr>
        </p:nvGraphicFramePr>
        <p:xfrm>
          <a:off x="3596158" y="1774699"/>
          <a:ext cx="8036741" cy="40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209">
                  <a:extLst>
                    <a:ext uri="{9D8B030D-6E8A-4147-A177-3AD203B41FA5}">
                      <a16:colId xmlns="" xmlns:a16="http://schemas.microsoft.com/office/drawing/2014/main" val="2536015100"/>
                    </a:ext>
                  </a:extLst>
                </a:gridCol>
                <a:gridCol w="4018532">
                  <a:extLst>
                    <a:ext uri="{9D8B030D-6E8A-4147-A177-3AD203B41FA5}">
                      <a16:colId xmlns="" xmlns:a16="http://schemas.microsoft.com/office/drawing/2014/main" val="2728283428"/>
                    </a:ext>
                  </a:extLst>
                </a:gridCol>
              </a:tblGrid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KeyParameters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Specifications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9944106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X/Y axis working Range(mm</a:t>
                      </a:r>
                      <a:r>
                        <a:rPr lang="en-US" altLang="zh-CN" sz="1600" dirty="0"/>
                        <a:t>)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650×800</a:t>
                      </a:r>
                      <a:r>
                        <a:rPr lang="en-US" altLang="zh-CN" sz="1600" dirty="0"/>
                        <a:t>;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smtClean="0"/>
                        <a:t>650×600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09174275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Z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axis working range(mm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6739389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Maximum positioning deviation (mm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±</a:t>
                      </a:r>
                      <a:r>
                        <a:rPr lang="en-US" altLang="zh-CN" sz="1600" dirty="0" smtClean="0"/>
                        <a:t>0.01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0434453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Maximum repeatability (mm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±0.004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895474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X/</a:t>
                      </a:r>
                      <a:r>
                        <a:rPr lang="en-US" altLang="zh-CN" sz="1600" dirty="0" err="1" smtClean="0"/>
                        <a:t>YAxis</a:t>
                      </a:r>
                      <a:r>
                        <a:rPr lang="en-US" altLang="zh-CN" sz="1600" dirty="0" smtClean="0"/>
                        <a:t> max moving speed (</a:t>
                      </a:r>
                      <a:r>
                        <a:rPr lang="en-US" altLang="zh-CN" sz="1600" dirty="0"/>
                        <a:t>m/min)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8349919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Laser type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/>
                        <a:t>PreciCut</a:t>
                      </a:r>
                      <a:r>
                        <a:rPr lang="en-US" altLang="zh-CN" sz="1600" dirty="0" smtClean="0"/>
                        <a:t> M2/H1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CW/QCW</a:t>
                      </a:r>
                      <a:r>
                        <a:rPr lang="en-US" altLang="zh-CN" sz="1600" baseline="0" dirty="0" smtClean="0"/>
                        <a:t> dual mode kW Laser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2091614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Central wavelength (nm)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1070 ~ 1090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8178085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Beam quality(M</a:t>
                      </a:r>
                      <a:r>
                        <a:rPr lang="en-US" altLang="zh-CN" sz="1600" baseline="30000" dirty="0" smtClean="0"/>
                        <a:t>2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&lt; 1.3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96161664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0330A7-2BAD-4435-AE11-422E2A37B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989" y="4251842"/>
            <a:ext cx="2532217" cy="138771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r="11585"/>
          <a:stretch/>
        </p:blipFill>
        <p:spPr>
          <a:xfrm>
            <a:off x="1063941" y="1787578"/>
            <a:ext cx="2529265" cy="246426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64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80058B-4BEF-4C01-B13B-75C5794E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58" y="181194"/>
            <a:ext cx="6537365" cy="1028699"/>
          </a:xfrm>
        </p:spPr>
        <p:txBody>
          <a:bodyPr/>
          <a:lstStyle/>
          <a:p>
            <a:r>
              <a:rPr lang="en-US" altLang="zh-CN" sz="3600" dirty="0">
                <a:solidFill>
                  <a:schemeClr val="tx1"/>
                </a:solidFill>
              </a:rPr>
              <a:t>Processing cost comparison of CNC milling </a:t>
            </a:r>
            <a:r>
              <a:rPr lang="en-US" altLang="zh-CN" sz="3600" dirty="0" smtClean="0">
                <a:solidFill>
                  <a:schemeClr val="tx1"/>
                </a:solidFill>
              </a:rPr>
              <a:t>and laser Solution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="" xmlns:a16="http://schemas.microsoft.com/office/drawing/2014/main" id="{F064645F-6042-433D-90B2-4BB848E5A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82711"/>
              </p:ext>
            </p:extLst>
          </p:nvPr>
        </p:nvGraphicFramePr>
        <p:xfrm>
          <a:off x="746122" y="1814532"/>
          <a:ext cx="5557822" cy="378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732">
                  <a:extLst>
                    <a:ext uri="{9D8B030D-6E8A-4147-A177-3AD203B41FA5}">
                      <a16:colId xmlns="" xmlns:a16="http://schemas.microsoft.com/office/drawing/2014/main" val="3327043894"/>
                    </a:ext>
                  </a:extLst>
                </a:gridCol>
                <a:gridCol w="1275040">
                  <a:extLst>
                    <a:ext uri="{9D8B030D-6E8A-4147-A177-3AD203B41FA5}">
                      <a16:colId xmlns="" xmlns:a16="http://schemas.microsoft.com/office/drawing/2014/main" val="1076179277"/>
                    </a:ext>
                  </a:extLst>
                </a:gridCol>
                <a:gridCol w="1296525">
                  <a:extLst>
                    <a:ext uri="{9D8B030D-6E8A-4147-A177-3AD203B41FA5}">
                      <a16:colId xmlns="" xmlns:a16="http://schemas.microsoft.com/office/drawing/2014/main" val="1688057267"/>
                    </a:ext>
                  </a:extLst>
                </a:gridCol>
                <a:gridCol w="1296525"/>
              </a:tblGrid>
              <a:tr h="47263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Sample 1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CNC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Laser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% Change</a:t>
                      </a:r>
                      <a:endParaRPr lang="zh-CN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766816031"/>
                  </a:ext>
                </a:extLst>
              </a:tr>
              <a:tr h="5376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Processing beat 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(s/board)</a:t>
                      </a:r>
                      <a:endParaRPr lang="zh-CN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165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88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-47%</a:t>
                      </a:r>
                      <a:endParaRPr lang="zh-CN" altLang="en-US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9778098"/>
                  </a:ext>
                </a:extLst>
              </a:tr>
              <a:tr h="5406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Depreciation cost </a:t>
                      </a:r>
                      <a:r>
                        <a:rPr lang="en-US" altLang="zh-CN" sz="1200" dirty="0" smtClean="0"/>
                        <a:t>(RMB / piece)</a:t>
                      </a:r>
                      <a:endParaRPr lang="en-US" altLang="zh-CN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0.94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1.26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34%</a:t>
                      </a:r>
                      <a:endParaRPr lang="zh-CN" altLang="en-US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4164649029"/>
                  </a:ext>
                </a:extLst>
              </a:tr>
              <a:tr h="5802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Labor cost </a:t>
                      </a:r>
                    </a:p>
                    <a:p>
                      <a:pPr algn="ctr"/>
                      <a:r>
                        <a:rPr lang="en-US" altLang="zh-CN" sz="1200" dirty="0" smtClean="0"/>
                        <a:t>(RMB / piece)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1.26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0.67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-46%</a:t>
                      </a:r>
                      <a:endParaRPr lang="zh-CN" altLang="en-US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512166072"/>
                  </a:ext>
                </a:extLst>
              </a:tr>
              <a:tr h="4444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Electricity cost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 </a:t>
                      </a:r>
                      <a:r>
                        <a:rPr lang="en-US" altLang="zh-CN" sz="1200" dirty="0" smtClean="0"/>
                        <a:t>(RMB / piece)</a:t>
                      </a:r>
                      <a:endParaRPr lang="en-US" altLang="zh-CN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0.15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0.19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27%</a:t>
                      </a:r>
                      <a:endParaRPr lang="zh-CN" altLang="en-US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428004220"/>
                  </a:ext>
                </a:extLst>
              </a:tr>
              <a:tr h="44443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Consumable cost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(RMB / piece)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1.00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0.01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-99%</a:t>
                      </a:r>
                      <a:endParaRPr lang="zh-CN" altLang="en-US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827947969"/>
                  </a:ext>
                </a:extLst>
              </a:tr>
              <a:tr h="44443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Final Cost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(RMB / piece)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3.35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2.13</a:t>
                      </a:r>
                      <a:endParaRPr lang="zh-CN" alt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-36%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82612805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02EE902-FC62-4A5A-A98C-1401B2547ECB}"/>
              </a:ext>
            </a:extLst>
          </p:cNvPr>
          <p:cNvSpPr/>
          <p:nvPr/>
        </p:nvSpPr>
        <p:spPr>
          <a:xfrm>
            <a:off x="746124" y="1431416"/>
            <a:ext cx="10774363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Processing cost comparison 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Al substrate PCB with mainly small contours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AAB9B62-A171-45F1-B216-51B433A2ACED}"/>
              </a:ext>
            </a:extLst>
          </p:cNvPr>
          <p:cNvSpPr txBox="1"/>
          <p:nvPr/>
        </p:nvSpPr>
        <p:spPr>
          <a:xfrm>
            <a:off x="746122" y="5523856"/>
            <a:ext cx="11561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dirty="0"/>
              <a:t>Note:           </a:t>
            </a:r>
            <a:endParaRPr lang="en-US" altLang="zh-CN" sz="1050" dirty="0" smtClean="0"/>
          </a:p>
          <a:p>
            <a:pPr>
              <a:lnSpc>
                <a:spcPts val="1500"/>
              </a:lnSpc>
            </a:pPr>
            <a:r>
              <a:rPr lang="en-US" altLang="zh-CN" sz="1050" dirty="0" smtClean="0"/>
              <a:t> </a:t>
            </a:r>
            <a:r>
              <a:rPr lang="en-US" altLang="zh-CN" sz="1050" dirty="0"/>
              <a:t>1) Aluminum Based PCB board thickness 1.6mm            </a:t>
            </a:r>
            <a:endParaRPr lang="en-US" altLang="zh-CN" sz="1050" dirty="0" smtClean="0"/>
          </a:p>
          <a:p>
            <a:pPr>
              <a:lnSpc>
                <a:spcPts val="1500"/>
              </a:lnSpc>
            </a:pPr>
            <a:r>
              <a:rPr lang="en-US" altLang="zh-CN" sz="1050" dirty="0" smtClean="0"/>
              <a:t>2</a:t>
            </a:r>
            <a:r>
              <a:rPr lang="en-US" altLang="zh-CN" sz="1050" dirty="0"/>
              <a:t>) CNC milling machine: </a:t>
            </a:r>
            <a:r>
              <a:rPr lang="en-US" altLang="zh-CN" sz="1050" dirty="0" smtClean="0"/>
              <a:t>180k </a:t>
            </a:r>
            <a:r>
              <a:rPr lang="en-US" altLang="zh-CN" sz="1050" dirty="0"/>
              <a:t>RMB / set, 4 heads, Φ</a:t>
            </a:r>
            <a:r>
              <a:rPr lang="en-US" altLang="zh-CN" sz="1050" dirty="0" smtClean="0"/>
              <a:t>1.0mm </a:t>
            </a:r>
            <a:r>
              <a:rPr lang="en-US" altLang="zh-CN" sz="1050" dirty="0"/>
              <a:t>cutter </a:t>
            </a:r>
            <a:r>
              <a:rPr lang="en-US" altLang="zh-CN" sz="1050" dirty="0" smtClean="0"/>
              <a:t>tool, </a:t>
            </a:r>
            <a:r>
              <a:rPr lang="en-US" altLang="zh-CN" sz="1050" dirty="0"/>
              <a:t>2-layer plate stacking processing, processing speed of 3mm / </a:t>
            </a:r>
            <a:r>
              <a:rPr lang="en-US" altLang="zh-CN" sz="1050" dirty="0" smtClean="0"/>
              <a:t>s; </a:t>
            </a:r>
            <a:r>
              <a:rPr lang="en-US" altLang="zh-CN" sz="1050" dirty="0"/>
              <a:t>manual feeding and unloading, 5-year depreciation            </a:t>
            </a:r>
            <a:endParaRPr lang="en-US" altLang="zh-CN" sz="1050" dirty="0" smtClean="0"/>
          </a:p>
          <a:p>
            <a:pPr>
              <a:lnSpc>
                <a:spcPts val="1500"/>
              </a:lnSpc>
            </a:pPr>
            <a:r>
              <a:rPr lang="en-US" altLang="zh-CN" sz="1050" dirty="0" smtClean="0"/>
              <a:t>3</a:t>
            </a:r>
            <a:r>
              <a:rPr lang="zh-CN" altLang="en-US" sz="1050" dirty="0"/>
              <a:t>） </a:t>
            </a:r>
            <a:r>
              <a:rPr lang="en-US" altLang="zh-CN" sz="1050" dirty="0"/>
              <a:t>Laser machine: </a:t>
            </a:r>
            <a:r>
              <a:rPr lang="en-US" altLang="zh-CN" sz="1050" dirty="0" smtClean="0"/>
              <a:t>500k </a:t>
            </a:r>
            <a:r>
              <a:rPr lang="en-US" altLang="zh-CN" sz="1050" dirty="0"/>
              <a:t>RMB/ set, single head, single layer plate processing, using </a:t>
            </a:r>
            <a:r>
              <a:rPr lang="en-US" altLang="zh-CN" sz="1050" dirty="0" smtClean="0"/>
              <a:t>PreciCut </a:t>
            </a:r>
            <a:r>
              <a:rPr lang="en-US" altLang="zh-CN" sz="1050" dirty="0"/>
              <a:t>laser, </a:t>
            </a:r>
            <a:r>
              <a:rPr lang="en-US" altLang="zh-CN" sz="1050" dirty="0" smtClean="0"/>
              <a:t>average </a:t>
            </a:r>
            <a:r>
              <a:rPr lang="en-US" altLang="zh-CN" sz="1050" dirty="0"/>
              <a:t>processing speed is 42mm/s; manual loading and unloading, 5 years depreciation</a:t>
            </a:r>
            <a:endParaRPr lang="zh-CN" altLang="en-US" sz="1050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1C74BC9-94AC-4498-AD65-757882DEF3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2" t="3928" r="12136" b="4091"/>
          <a:stretch/>
        </p:blipFill>
        <p:spPr>
          <a:xfrm rot="16200000">
            <a:off x="8443718" y="2166166"/>
            <a:ext cx="936993" cy="14387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15" name="图表 14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C9C8BFD6-F327-4855-A669-CB7D7FC73A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630376"/>
              </p:ext>
            </p:extLst>
          </p:nvPr>
        </p:nvGraphicFramePr>
        <p:xfrm>
          <a:off x="6355835" y="1800748"/>
          <a:ext cx="5164652" cy="376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18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DF764F-A69E-473B-A146-7F64DCBF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645" y="521237"/>
            <a:ext cx="8473820" cy="770799"/>
          </a:xfrm>
        </p:spPr>
        <p:txBody>
          <a:bodyPr/>
          <a:lstStyle/>
          <a:p>
            <a: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1.5kW SM CW Fiber Laser Vs. </a:t>
            </a:r>
            <a:r>
              <a:rPr lang="en-US" altLang="zh-CN" sz="3600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PreciCut</a:t>
            </a:r>
            <a:r>
              <a:rPr lang="en-US" altLang="zh-CN" sz="3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H1 </a:t>
            </a:r>
            <a:endParaRPr lang="zh-CN" altLang="en-US" sz="36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C94FD3EB-35F6-4DEB-93E0-9DFD2103313A}"/>
              </a:ext>
            </a:extLst>
          </p:cNvPr>
          <p:cNvSpPr txBox="1"/>
          <p:nvPr/>
        </p:nvSpPr>
        <p:spPr>
          <a:xfrm>
            <a:off x="719308" y="5926591"/>
            <a:ext cx="466887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dirty="0" smtClean="0"/>
              <a:t>Note: cutting speed of large contour</a:t>
            </a:r>
            <a:endParaRPr lang="en-US" altLang="zh-CN" sz="1050" dirty="0"/>
          </a:p>
        </p:txBody>
      </p:sp>
      <p:graphicFrame>
        <p:nvGraphicFramePr>
          <p:cNvPr id="8" name="图表 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0938F0B-4D92-4EA5-8B9D-C367185A4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401935"/>
              </p:ext>
            </p:extLst>
          </p:nvPr>
        </p:nvGraphicFramePr>
        <p:xfrm>
          <a:off x="501046" y="1442651"/>
          <a:ext cx="5105400" cy="4442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57C7BE0-D45D-4777-B8AB-A88FD3A3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69" y="1442651"/>
            <a:ext cx="2787294" cy="21143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C9E6099-2D9F-4CDE-8F60-EF7BEC967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6" r="9292"/>
          <a:stretch/>
        </p:blipFill>
        <p:spPr>
          <a:xfrm rot="16200000">
            <a:off x="6478238" y="3407996"/>
            <a:ext cx="2343955" cy="278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F4B2CCF-197E-481B-9643-31078BFA2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26716" r="22811" b="19611"/>
          <a:stretch/>
        </p:blipFill>
        <p:spPr>
          <a:xfrm>
            <a:off x="9137859" y="1442651"/>
            <a:ext cx="2703028" cy="20859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8BE151A-2FF0-4336-AB8E-AE737738E4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r="2330"/>
          <a:stretch/>
        </p:blipFill>
        <p:spPr>
          <a:xfrm rot="16200000">
            <a:off x="9318106" y="3447230"/>
            <a:ext cx="2342532" cy="2703027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="" xmlns:a16="http://schemas.microsoft.com/office/drawing/2014/main" id="{0F698DAA-DF76-493F-BC71-262366A4A347}"/>
              </a:ext>
            </a:extLst>
          </p:cNvPr>
          <p:cNvSpPr txBox="1">
            <a:spLocks/>
          </p:cNvSpPr>
          <p:nvPr/>
        </p:nvSpPr>
        <p:spPr>
          <a:xfrm>
            <a:off x="9137857" y="1413927"/>
            <a:ext cx="2703029" cy="45601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b="1" dirty="0">
              <a:solidFill>
                <a:srgbClr val="00ABB4"/>
              </a:solidFill>
              <a:latin typeface="+mn-ea"/>
            </a:endParaRPr>
          </a:p>
          <a:p>
            <a:r>
              <a:rPr lang="en-US" altLang="zh-CN" sz="1800" b="1" dirty="0" smtClean="0">
                <a:solidFill>
                  <a:srgbClr val="00ABB4"/>
                </a:solidFill>
                <a:latin typeface="+mn-ea"/>
              </a:rPr>
              <a:t>Cutting quality</a:t>
            </a:r>
            <a:endParaRPr lang="en-US" altLang="zh-CN" sz="1800" b="1" dirty="0">
              <a:solidFill>
                <a:srgbClr val="00ABB4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dirty="0"/>
              <a:t>Insulation thermal ablation width      </a:t>
            </a:r>
            <a:r>
              <a:rPr lang="en-US" altLang="zh-CN" sz="1600" dirty="0" smtClean="0"/>
              <a:t>          </a:t>
            </a:r>
            <a:r>
              <a:rPr lang="en-US" altLang="zh-CN" sz="1600" dirty="0"/>
              <a:t>~ 55um</a:t>
            </a:r>
          </a:p>
          <a:p>
            <a:pPr marL="342900" indent="-342900">
              <a:buFont typeface="+mj-ea"/>
              <a:buAutoNum type="circleNumDbPlain" startAt="2"/>
            </a:pPr>
            <a:r>
              <a:rPr lang="en-US" altLang="zh-CN" sz="1600" dirty="0" smtClean="0"/>
              <a:t>flat cutting surface with </a:t>
            </a:r>
            <a:r>
              <a:rPr lang="en-US" altLang="zh-CN" sz="1600" dirty="0"/>
              <a:t>small </a:t>
            </a:r>
            <a:r>
              <a:rPr lang="en-US" altLang="zh-CN" sz="1600" dirty="0" smtClean="0"/>
              <a:t>waves; smaller </a:t>
            </a:r>
            <a:r>
              <a:rPr lang="en-US" altLang="zh-CN" sz="1600" dirty="0"/>
              <a:t>micro burr</a:t>
            </a:r>
            <a:endParaRPr lang="zh-CN" altLang="en-US" sz="1600" dirty="0"/>
          </a:p>
          <a:p>
            <a:r>
              <a:rPr lang="en-US" altLang="zh-CN" sz="1800" b="1" dirty="0" smtClean="0">
                <a:solidFill>
                  <a:srgbClr val="00ABB4"/>
                </a:solidFill>
                <a:latin typeface="+mn-ea"/>
              </a:rPr>
              <a:t>Laser</a:t>
            </a:r>
            <a:endParaRPr lang="zh-CN" altLang="en-US" sz="1800" b="1" dirty="0">
              <a:solidFill>
                <a:srgbClr val="00ABB4"/>
              </a:solidFill>
              <a:latin typeface="+mn-ea"/>
            </a:endParaRPr>
          </a:p>
          <a:p>
            <a:pPr marL="0" indent="0">
              <a:buNone/>
            </a:pPr>
            <a:r>
              <a:rPr lang="zh-CN" altLang="en-US" sz="1600" dirty="0"/>
              <a:t>     </a:t>
            </a:r>
            <a:r>
              <a:rPr lang="en-US" altLang="zh-CN" sz="1600" dirty="0" smtClean="0"/>
              <a:t>PreciCut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laser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1EA83424-EAA0-4635-BFA9-2AB93DD25E27}"/>
              </a:ext>
            </a:extLst>
          </p:cNvPr>
          <p:cNvSpPr txBox="1">
            <a:spLocks/>
          </p:cNvSpPr>
          <p:nvPr/>
        </p:nvSpPr>
        <p:spPr>
          <a:xfrm>
            <a:off x="6249069" y="1430810"/>
            <a:ext cx="2807234" cy="4543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latin typeface="+mn-ea"/>
              </a:rPr>
              <a:t>     </a:t>
            </a:r>
          </a:p>
          <a:p>
            <a:r>
              <a:rPr lang="en-US" altLang="zh-CN" sz="1800" b="1" dirty="0" smtClean="0">
                <a:solidFill>
                  <a:srgbClr val="00ABB4"/>
                </a:solidFill>
                <a:latin typeface="+mn-ea"/>
              </a:rPr>
              <a:t>Cutting quality</a:t>
            </a:r>
            <a:endParaRPr lang="en-US" altLang="zh-CN" sz="1800" b="1" dirty="0">
              <a:solidFill>
                <a:srgbClr val="00ABB4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dirty="0"/>
              <a:t>Insulation thermal ablation width        ~104um</a:t>
            </a:r>
          </a:p>
          <a:p>
            <a:pPr marL="342900" indent="-342900">
              <a:buFont typeface="+mj-ea"/>
              <a:buAutoNum type="circleNumDbPlain" startAt="2"/>
            </a:pPr>
            <a:r>
              <a:rPr lang="en-US" altLang="zh-CN" sz="1600" dirty="0" smtClean="0"/>
              <a:t>Smooth </a:t>
            </a:r>
            <a:r>
              <a:rPr lang="en-US" altLang="zh-CN" sz="1600" dirty="0"/>
              <a:t>cutting surface </a:t>
            </a:r>
            <a:r>
              <a:rPr lang="en-US" altLang="zh-CN" sz="1600" dirty="0" smtClean="0"/>
              <a:t> with big waves</a:t>
            </a: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r>
              <a:rPr lang="en-US" altLang="zh-CN" sz="1800" b="1" dirty="0" smtClean="0">
                <a:solidFill>
                  <a:srgbClr val="00ABB4"/>
                </a:solidFill>
                <a:latin typeface="+mn-ea"/>
              </a:rPr>
              <a:t>Laser</a:t>
            </a:r>
            <a:endParaRPr lang="en-US" altLang="zh-CN" sz="1800" b="1" dirty="0">
              <a:solidFill>
                <a:srgbClr val="00ABB4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CN" sz="1600" dirty="0"/>
              <a:t>1500W SM CW laser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sz="1600" dirty="0"/>
          </a:p>
          <a:p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AF93BC7-4C13-401E-9EFA-4EE006AE90F1}"/>
              </a:ext>
            </a:extLst>
          </p:cNvPr>
          <p:cNvSpPr/>
          <p:nvPr/>
        </p:nvSpPr>
        <p:spPr>
          <a:xfrm>
            <a:off x="6259039" y="5974058"/>
            <a:ext cx="2767353" cy="39627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 smtClean="0"/>
              <a:t>1500W CW laser cut 1.57mm thick AL based  PCB</a:t>
            </a:r>
            <a:endParaRPr lang="zh-CN" altLang="en-US" sz="1200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B45A9CD-5DF2-4A72-8E1A-8CC67BD46678}"/>
              </a:ext>
            </a:extLst>
          </p:cNvPr>
          <p:cNvSpPr/>
          <p:nvPr/>
        </p:nvSpPr>
        <p:spPr>
          <a:xfrm>
            <a:off x="9137859" y="5956619"/>
            <a:ext cx="2676455" cy="42373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 smtClean="0"/>
              <a:t>PreciCut M2laser </a:t>
            </a:r>
            <a:r>
              <a:rPr lang="en-US" altLang="zh-CN" sz="1200" dirty="0"/>
              <a:t>cut </a:t>
            </a:r>
            <a:r>
              <a:rPr lang="en-US" altLang="zh-CN" sz="1200" dirty="0" smtClean="0"/>
              <a:t>1.65mm thick </a:t>
            </a:r>
            <a:r>
              <a:rPr lang="en-US" altLang="zh-CN" sz="1200" dirty="0"/>
              <a:t>AL based  </a:t>
            </a:r>
            <a:r>
              <a:rPr lang="en-US" altLang="zh-CN" sz="1200" dirty="0" smtClean="0"/>
              <a:t>PCB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273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4294967295"/>
          </p:nvPr>
        </p:nvSpPr>
        <p:spPr>
          <a:xfrm>
            <a:off x="79829" y="5798457"/>
            <a:ext cx="6615113" cy="4329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en-US" altLang="zh-CN" sz="2400" kern="0" dirty="0" smtClean="0"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Century Gothic" panose="020B0502020202020204" pitchFamily="34" charset="0"/>
              </a:rPr>
              <a:t>www.feibolaser.com</a:t>
            </a:r>
            <a:endParaRPr kumimoji="1" lang="zh-CN" altLang="en-US" sz="2400" kern="0" dirty="0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412149064"/>
              </p:ext>
            </p:extLst>
          </p:nvPr>
        </p:nvGraphicFramePr>
        <p:xfrm>
          <a:off x="1081315" y="719666"/>
          <a:ext cx="101164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飞博激光演示模板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8793</TotalTime>
  <Words>830</Words>
  <Application>Microsoft Office PowerPoint</Application>
  <PresentationFormat>宽屏</PresentationFormat>
  <Paragraphs>189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黑体</vt:lpstr>
      <vt:lpstr>宋体</vt:lpstr>
      <vt:lpstr>微软雅黑</vt:lpstr>
      <vt:lpstr>Arial</vt:lpstr>
      <vt:lpstr>Arial Narrow</vt:lpstr>
      <vt:lpstr>Calibri</vt:lpstr>
      <vt:lpstr>Century Gothic</vt:lpstr>
      <vt:lpstr>Franklin Gothic Book</vt:lpstr>
      <vt:lpstr>Franklin Gothic Medium</vt:lpstr>
      <vt:lpstr>Office Theme</vt:lpstr>
      <vt:lpstr>飞博激光演示模板</vt:lpstr>
      <vt:lpstr>PowerPoint 演示文稿</vt:lpstr>
      <vt:lpstr>PowerPoint 演示文稿</vt:lpstr>
      <vt:lpstr>PowerPoint 演示文稿</vt:lpstr>
      <vt:lpstr>Al substrate PCB</vt:lpstr>
      <vt:lpstr>CNC milling machine Vs  laser precision cutting machine</vt:lpstr>
      <vt:lpstr>Laser processing solution for Al substrate PCB</vt:lpstr>
      <vt:lpstr>Processing cost comparison of CNC milling and laser Solution</vt:lpstr>
      <vt:lpstr>1.5kW SM CW Fiber Laser Vs. PreciCut H1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Jack</cp:lastModifiedBy>
  <cp:revision>278</cp:revision>
  <cp:lastPrinted>2019-05-06T02:47:55Z</cp:lastPrinted>
  <dcterms:created xsi:type="dcterms:W3CDTF">2015-08-18T02:51:00Z</dcterms:created>
  <dcterms:modified xsi:type="dcterms:W3CDTF">2020-06-09T12:32:00Z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2017-12-19T12:41:06.8184805Z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KSOProductBuildVer">
    <vt:lpwstr>2052-11.1.0.8612</vt:lpwstr>
  </property>
</Properties>
</file>